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34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8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m Bakker" userId="06a3d426-f87d-47d8-b95e-c7913b16fe34" providerId="ADAL" clId="{DCE5A65C-7E49-43A4-81AC-745756A19233}"/>
    <pc:docChg chg="delSld">
      <pc:chgData name="Wim Bakker" userId="06a3d426-f87d-47d8-b95e-c7913b16fe34" providerId="ADAL" clId="{DCE5A65C-7E49-43A4-81AC-745756A19233}" dt="2025-03-13T11:09:50.914" v="2" actId="2696"/>
      <pc:docMkLst>
        <pc:docMk/>
      </pc:docMkLst>
      <pc:sldChg chg="del">
        <pc:chgData name="Wim Bakker" userId="06a3d426-f87d-47d8-b95e-c7913b16fe34" providerId="ADAL" clId="{DCE5A65C-7E49-43A4-81AC-745756A19233}" dt="2025-03-13T11:09:50.914" v="2" actId="2696"/>
        <pc:sldMkLst>
          <pc:docMk/>
          <pc:sldMk cId="4278319652" sldId="292"/>
        </pc:sldMkLst>
      </pc:sldChg>
      <pc:sldChg chg="del">
        <pc:chgData name="Wim Bakker" userId="06a3d426-f87d-47d8-b95e-c7913b16fe34" providerId="ADAL" clId="{DCE5A65C-7E49-43A4-81AC-745756A19233}" dt="2025-03-13T11:09:43.308" v="1" actId="2696"/>
        <pc:sldMkLst>
          <pc:docMk/>
          <pc:sldMk cId="3343766771" sldId="300"/>
        </pc:sldMkLst>
      </pc:sldChg>
      <pc:sldChg chg="del">
        <pc:chgData name="Wim Bakker" userId="06a3d426-f87d-47d8-b95e-c7913b16fe34" providerId="ADAL" clId="{DCE5A65C-7E49-43A4-81AC-745756A19233}" dt="2025-03-13T11:09:40.773" v="0" actId="2696"/>
        <pc:sldMkLst>
          <pc:docMk/>
          <pc:sldMk cId="386912191" sldId="305"/>
        </pc:sldMkLst>
      </pc:sldChg>
      <pc:sldMasterChg chg="delSldLayout">
        <pc:chgData name="Wim Bakker" userId="06a3d426-f87d-47d8-b95e-c7913b16fe34" providerId="ADAL" clId="{DCE5A65C-7E49-43A4-81AC-745756A19233}" dt="2025-03-13T11:09:50.914" v="2" actId="2696"/>
        <pc:sldMasterMkLst>
          <pc:docMk/>
          <pc:sldMasterMk cId="2943376066" sldId="2147483660"/>
        </pc:sldMasterMkLst>
        <pc:sldLayoutChg chg="del">
          <pc:chgData name="Wim Bakker" userId="06a3d426-f87d-47d8-b95e-c7913b16fe34" providerId="ADAL" clId="{DCE5A65C-7E49-43A4-81AC-745756A19233}" dt="2025-03-13T11:09:40.773" v="0" actId="2696"/>
          <pc:sldLayoutMkLst>
            <pc:docMk/>
            <pc:sldMasterMk cId="2943376066" sldId="2147483660"/>
            <pc:sldLayoutMk cId="2205297750" sldId="2147483664"/>
          </pc:sldLayoutMkLst>
        </pc:sldLayoutChg>
        <pc:sldLayoutChg chg="del">
          <pc:chgData name="Wim Bakker" userId="06a3d426-f87d-47d8-b95e-c7913b16fe34" providerId="ADAL" clId="{DCE5A65C-7E49-43A4-81AC-745756A19233}" dt="2025-03-13T11:09:50.914" v="2" actId="2696"/>
          <pc:sldLayoutMkLst>
            <pc:docMk/>
            <pc:sldMasterMk cId="2943376066" sldId="2147483660"/>
            <pc:sldLayoutMk cId="3407228246" sldId="214748366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+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rije vorm: vorm 43">
            <a:extLst>
              <a:ext uri="{FF2B5EF4-FFF2-40B4-BE49-F238E27FC236}">
                <a16:creationId xmlns:a16="http://schemas.microsoft.com/office/drawing/2014/main" id="{2A5B9BD0-E448-5900-F180-7FEE8D7F7B43}"/>
              </a:ext>
            </a:extLst>
          </p:cNvPr>
          <p:cNvSpPr txBox="1">
            <a:spLocks/>
          </p:cNvSpPr>
          <p:nvPr userDrawn="1"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591631 w 6096000"/>
              <a:gd name="connsiteY0" fmla="*/ 0 h 6858000"/>
              <a:gd name="connsiteX1" fmla="*/ 3543300 w 6096000"/>
              <a:gd name="connsiteY1" fmla="*/ 0 h 6858000"/>
              <a:gd name="connsiteX2" fmla="*/ 3718880 w 6096000"/>
              <a:gd name="connsiteY2" fmla="*/ 0 h 6858000"/>
              <a:gd name="connsiteX3" fmla="*/ 6096000 w 6096000"/>
              <a:gd name="connsiteY3" fmla="*/ 0 h 6858000"/>
              <a:gd name="connsiteX4" fmla="*/ 6096000 w 6096000"/>
              <a:gd name="connsiteY4" fmla="*/ 6858000 h 6858000"/>
              <a:gd name="connsiteX5" fmla="*/ 3718880 w 6096000"/>
              <a:gd name="connsiteY5" fmla="*/ 6858000 h 6858000"/>
              <a:gd name="connsiteX6" fmla="*/ 3543300 w 6096000"/>
              <a:gd name="connsiteY6" fmla="*/ 6858000 h 6858000"/>
              <a:gd name="connsiteX7" fmla="*/ 591631 w 6096000"/>
              <a:gd name="connsiteY7" fmla="*/ 6858000 h 6858000"/>
              <a:gd name="connsiteX8" fmla="*/ 0 w 6096000"/>
              <a:gd name="connsiteY8" fmla="*/ 6266369 h 6858000"/>
              <a:gd name="connsiteX9" fmla="*/ 0 w 6096000"/>
              <a:gd name="connsiteY9" fmla="*/ 591631 h 6858000"/>
              <a:gd name="connsiteX10" fmla="*/ 591631 w 6096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96000" h="6858000">
                <a:moveTo>
                  <a:pt x="591631" y="0"/>
                </a:moveTo>
                <a:lnTo>
                  <a:pt x="3543300" y="0"/>
                </a:lnTo>
                <a:lnTo>
                  <a:pt x="3718880" y="0"/>
                </a:lnTo>
                <a:lnTo>
                  <a:pt x="6096000" y="0"/>
                </a:lnTo>
                <a:lnTo>
                  <a:pt x="6096000" y="6858000"/>
                </a:lnTo>
                <a:lnTo>
                  <a:pt x="3718880" y="6858000"/>
                </a:lnTo>
                <a:lnTo>
                  <a:pt x="3543300" y="6858000"/>
                </a:lnTo>
                <a:lnTo>
                  <a:pt x="591631" y="6858000"/>
                </a:lnTo>
                <a:cubicBezTo>
                  <a:pt x="264882" y="6858000"/>
                  <a:pt x="0" y="6593118"/>
                  <a:pt x="0" y="6266369"/>
                </a:cubicBezTo>
                <a:lnTo>
                  <a:pt x="0" y="591631"/>
                </a:lnTo>
                <a:cubicBezTo>
                  <a:pt x="0" y="264882"/>
                  <a:pt x="264882" y="0"/>
                  <a:pt x="591631" y="0"/>
                </a:cubicBezTo>
                <a:close/>
              </a:path>
            </a:pathLst>
          </a:custGeom>
          <a:solidFill>
            <a:schemeClr val="bg1"/>
          </a:solidFill>
          <a:effectLst/>
        </p:spPr>
        <p:txBody>
          <a:bodyPr vert="horz" wrap="square" lIns="0" tIns="0" rIns="0" bIns="12600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i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Segoe UI Light" panose="020B0502040204020203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rgbClr val="005680"/>
                </a:solidFill>
                <a:latin typeface="+mj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+mj-lt"/>
              <a:buAutoNum type="arabicPeriod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+mj-lt"/>
              <a:buAutoNum type="alphaLcPeriod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C9BB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091338-B78F-4C9D-8081-A0FCD7101C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720000"/>
            <a:ext cx="5014800" cy="369025"/>
          </a:xfrm>
        </p:spPr>
        <p:txBody>
          <a:bodyPr/>
          <a:lstStyle>
            <a:lvl1pPr>
              <a:defRPr>
                <a:solidFill>
                  <a:srgbClr val="005680"/>
                </a:solidFill>
              </a:defRPr>
            </a:lvl1pPr>
          </a:lstStyle>
          <a:p>
            <a:r>
              <a:rPr lang="nl-NL" noProof="0" dirty="0"/>
              <a:t>Plaats hier je titel</a:t>
            </a:r>
          </a:p>
        </p:txBody>
      </p:sp>
      <p:sp>
        <p:nvSpPr>
          <p:cNvPr id="17" name="Tijdelijke aanduiding voor tabel 16">
            <a:extLst>
              <a:ext uri="{FF2B5EF4-FFF2-40B4-BE49-F238E27FC236}">
                <a16:creationId xmlns:a16="http://schemas.microsoft.com/office/drawing/2014/main" id="{AC3E0255-315C-47D9-A8A2-220D1CB08F50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6816363" y="1090613"/>
            <a:ext cx="4655637" cy="4741387"/>
          </a:xfrm>
          <a:solidFill>
            <a:schemeClr val="bg1">
              <a:lumMod val="95000"/>
            </a:schemeClr>
          </a:solidFill>
        </p:spPr>
        <p:txBody>
          <a:bodyPr tIns="0" bIns="126000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Klik op onderstaand pictogram </a:t>
            </a:r>
            <a:br>
              <a:rPr lang="nl-NL" dirty="0"/>
            </a:br>
            <a:r>
              <a:rPr lang="nl-NL" dirty="0"/>
              <a:t>om een tabel in te voegen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D52D1EBA-5FE4-4632-B6F6-EF6A288BF8BB}"/>
              </a:ext>
            </a:extLst>
          </p:cNvPr>
          <p:cNvSpPr/>
          <p:nvPr userDrawn="1"/>
        </p:nvSpPr>
        <p:spPr>
          <a:xfrm>
            <a:off x="0" y="-425941"/>
            <a:ext cx="117218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74C9BB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Tekst + tabel</a:t>
            </a:r>
          </a:p>
        </p:txBody>
      </p:sp>
      <p:sp>
        <p:nvSpPr>
          <p:cNvPr id="107" name="Tijdelijke aanduiding voor verticale tekst 2">
            <a:extLst>
              <a:ext uri="{FF2B5EF4-FFF2-40B4-BE49-F238E27FC236}">
                <a16:creationId xmlns:a16="http://schemas.microsoft.com/office/drawing/2014/main" id="{3E02C411-A0E9-42C9-A3E6-3D7A6DE4FF06}"/>
              </a:ext>
            </a:extLst>
          </p:cNvPr>
          <p:cNvSpPr>
            <a:spLocks noGrp="1"/>
          </p:cNvSpPr>
          <p:nvPr userDrawn="1">
            <p:ph type="body" orient="vert" idx="1" hasCustomPrompt="1"/>
          </p:nvPr>
        </p:nvSpPr>
        <p:spPr>
          <a:xfrm>
            <a:off x="720001" y="1593488"/>
            <a:ext cx="5014800" cy="4237200"/>
          </a:xfrm>
        </p:spPr>
        <p:txBody>
          <a:bodyPr vert="horz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nl-NL" noProof="0" dirty="0" err="1"/>
              <a:t>Bullet</a:t>
            </a:r>
            <a:endParaRPr lang="nl-NL" noProof="0" dirty="0"/>
          </a:p>
          <a:p>
            <a:pPr lvl="1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#1</a:t>
            </a:r>
          </a:p>
          <a:p>
            <a:pPr lvl="2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Subtitel #1</a:t>
            </a:r>
          </a:p>
          <a:p>
            <a:pPr lvl="5"/>
            <a:r>
              <a:rPr lang="nl-NL" noProof="0" dirty="0"/>
              <a:t>Alt. subtitel #2</a:t>
            </a:r>
          </a:p>
          <a:p>
            <a:pPr lvl="6"/>
            <a:r>
              <a:rPr lang="nl-NL" noProof="0" dirty="0"/>
              <a:t>Numerieke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7"/>
            <a:r>
              <a:rPr lang="nl-NL" noProof="0" dirty="0"/>
              <a:t>Alfabetische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8"/>
            <a:r>
              <a:rPr lang="nl-NL" noProof="0" dirty="0"/>
              <a:t>Bronvermelding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6F17172-2213-482A-BDD9-24166FD3C67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C171A-C7C0-46C4-AF21-2B68E6F9B46C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maart 2025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B6B0AAA-9CB5-4A79-BFFF-9FB66619F59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t>Woonzorg Nederland</a:t>
            </a: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Tijdelijke aanduiding voor dianummer 4">
            <a:extLst>
              <a:ext uri="{FF2B5EF4-FFF2-40B4-BE49-F238E27FC236}">
                <a16:creationId xmlns:a16="http://schemas.microsoft.com/office/drawing/2014/main" id="{74E8B922-FA38-1436-83B5-AF5ABC8E74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01275" y="6345238"/>
            <a:ext cx="270000" cy="144462"/>
          </a:xfrm>
        </p:spPr>
        <p:txBody>
          <a:bodyPr/>
          <a:lstStyle>
            <a:lvl1pPr>
              <a:defRPr>
                <a:solidFill>
                  <a:srgbClr val="00568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900" b="1" i="0" u="none" strike="noStrike" kern="1200" cap="none" spc="0" normalizeH="0" baseline="0" noProof="0" smtClean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900" b="1" i="0" u="none" strike="noStrike" kern="1200" cap="none" spc="0" normalizeH="0" baseline="0" noProof="0" dirty="0">
              <a:ln>
                <a:noFill/>
              </a:ln>
              <a:solidFill>
                <a:srgbClr val="00568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grpSp>
        <p:nvGrpSpPr>
          <p:cNvPr id="5" name="Groep 4">
            <a:extLst>
              <a:ext uri="{FF2B5EF4-FFF2-40B4-BE49-F238E27FC236}">
                <a16:creationId xmlns:a16="http://schemas.microsoft.com/office/drawing/2014/main" id="{E13363B7-2BB3-C16A-27CF-3E8AC6B02CA4}"/>
              </a:ext>
            </a:extLst>
          </p:cNvPr>
          <p:cNvGrpSpPr/>
          <p:nvPr userDrawn="1"/>
        </p:nvGrpSpPr>
        <p:grpSpPr>
          <a:xfrm>
            <a:off x="-3786165" y="0"/>
            <a:ext cx="3593091" cy="3154680"/>
            <a:chOff x="-3786165" y="0"/>
            <a:chExt cx="3593091" cy="3154680"/>
          </a:xfrm>
        </p:grpSpPr>
        <p:sp>
          <p:nvSpPr>
            <p:cNvPr id="9" name="Rechthoek 8">
              <a:extLst>
                <a:ext uri="{FF2B5EF4-FFF2-40B4-BE49-F238E27FC236}">
                  <a16:creationId xmlns:a16="http://schemas.microsoft.com/office/drawing/2014/main" id="{0FC05E45-4EB6-5C2C-246C-25845F5DD95D}"/>
                </a:ext>
              </a:extLst>
            </p:cNvPr>
            <p:cNvSpPr/>
            <p:nvPr userDrawn="1"/>
          </p:nvSpPr>
          <p:spPr>
            <a:xfrm>
              <a:off x="-3786165" y="0"/>
              <a:ext cx="3593091" cy="315468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400" b="1" i="0" u="none" strike="noStrike" kern="1200" cap="all" spc="0" normalizeH="0" baseline="0" noProof="0" dirty="0">
                  <a:ln>
                    <a:noFill/>
                  </a:ln>
                  <a:solidFill>
                    <a:srgbClr val="74C9BB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HUISSTIJL TIP!</a:t>
              </a:r>
            </a:p>
          </p:txBody>
        </p:sp>
        <p:sp>
          <p:nvSpPr>
            <p:cNvPr id="181" name="Rechthoek 180">
              <a:extLst>
                <a:ext uri="{FF2B5EF4-FFF2-40B4-BE49-F238E27FC236}">
                  <a16:creationId xmlns:a16="http://schemas.microsoft.com/office/drawing/2014/main" id="{2CA063F5-EAEE-264E-FA50-CE112CB8DE0A}"/>
                </a:ext>
              </a:extLst>
            </p:cNvPr>
            <p:cNvSpPr/>
            <p:nvPr userDrawn="1"/>
          </p:nvSpPr>
          <p:spPr>
            <a:xfrm>
              <a:off x="-3604183" y="465324"/>
              <a:ext cx="3229047" cy="36521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De kleur van opsommingstekens wordt afgeleid van de kleur van de hoofdstukpagina.</a:t>
              </a:r>
            </a:p>
          </p:txBody>
        </p:sp>
        <p:sp>
          <p:nvSpPr>
            <p:cNvPr id="182" name="Rechthoek 181">
              <a:extLst>
                <a:ext uri="{FF2B5EF4-FFF2-40B4-BE49-F238E27FC236}">
                  <a16:creationId xmlns:a16="http://schemas.microsoft.com/office/drawing/2014/main" id="{C187928F-3074-7FA6-BFC6-1A27D7B5EE64}"/>
                </a:ext>
              </a:extLst>
            </p:cNvPr>
            <p:cNvSpPr/>
            <p:nvPr userDrawn="1"/>
          </p:nvSpPr>
          <p:spPr>
            <a:xfrm>
              <a:off x="-3604183" y="930648"/>
              <a:ext cx="3229047" cy="36521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74C9BB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KLEUR VAN OPSOMMINGSTEKENS AANPASSEN</a:t>
              </a:r>
            </a:p>
          </p:txBody>
        </p:sp>
        <p:sp>
          <p:nvSpPr>
            <p:cNvPr id="183" name="Rechthoek 182">
              <a:extLst>
                <a:ext uri="{FF2B5EF4-FFF2-40B4-BE49-F238E27FC236}">
                  <a16:creationId xmlns:a16="http://schemas.microsoft.com/office/drawing/2014/main" id="{5258BE3A-B4C3-3730-2536-06923871DA74}"/>
                </a:ext>
              </a:extLst>
            </p:cNvPr>
            <p:cNvSpPr/>
            <p:nvPr userDrawn="1"/>
          </p:nvSpPr>
          <p:spPr>
            <a:xfrm>
              <a:off x="-3604183" y="1452306"/>
              <a:ext cx="3229047" cy="1462343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Selecteer de regels tekst met een opsomming </a:t>
              </a:r>
              <a:b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en gebruik onder de tab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‘Start’ 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de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knop voor opsommingstekens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. </a:t>
              </a:r>
              <a:b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endPara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Selecteer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‘Opsommingstekens en nummering’ </a:t>
              </a:r>
              <a:b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en kies bij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‘Kleur’ 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de gewenste kleur </a:t>
              </a:r>
              <a:b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uit de kleurenpalet. </a:t>
              </a:r>
            </a:p>
          </p:txBody>
        </p:sp>
        <p:pic>
          <p:nvPicPr>
            <p:cNvPr id="184" name="Afbeelding 183">
              <a:extLst>
                <a:ext uri="{FF2B5EF4-FFF2-40B4-BE49-F238E27FC236}">
                  <a16:creationId xmlns:a16="http://schemas.microsoft.com/office/drawing/2014/main" id="{A9DFE45E-846B-A555-542C-28A017F33B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-3604183" y="2066598"/>
              <a:ext cx="363302" cy="222430"/>
            </a:xfrm>
            <a:prstGeom prst="rect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</p:pic>
        <p:pic>
          <p:nvPicPr>
            <p:cNvPr id="185" name="Afbeelding 184">
              <a:extLst>
                <a:ext uri="{FF2B5EF4-FFF2-40B4-BE49-F238E27FC236}">
                  <a16:creationId xmlns:a16="http://schemas.microsoft.com/office/drawing/2014/main" id="{F26B599B-7ACE-D25C-676F-5A84756EED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3106822" y="2066598"/>
              <a:ext cx="1691818" cy="222430"/>
            </a:xfrm>
            <a:prstGeom prst="rect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</p:pic>
      </p:grpSp>
      <p:grpSp>
        <p:nvGrpSpPr>
          <p:cNvPr id="186" name="Groep 185">
            <a:extLst>
              <a:ext uri="{FF2B5EF4-FFF2-40B4-BE49-F238E27FC236}">
                <a16:creationId xmlns:a16="http://schemas.microsoft.com/office/drawing/2014/main" id="{B221B13C-468A-6286-D532-761BA1B86771}"/>
              </a:ext>
            </a:extLst>
          </p:cNvPr>
          <p:cNvGrpSpPr/>
          <p:nvPr userDrawn="1"/>
        </p:nvGrpSpPr>
        <p:grpSpPr>
          <a:xfrm>
            <a:off x="12378140" y="-12068"/>
            <a:ext cx="3594817" cy="6063618"/>
            <a:chOff x="12378140" y="-12068"/>
            <a:chExt cx="3594817" cy="6063618"/>
          </a:xfrm>
        </p:grpSpPr>
        <p:grpSp>
          <p:nvGrpSpPr>
            <p:cNvPr id="187" name="Groep 186">
              <a:extLst>
                <a:ext uri="{FF2B5EF4-FFF2-40B4-BE49-F238E27FC236}">
                  <a16:creationId xmlns:a16="http://schemas.microsoft.com/office/drawing/2014/main" id="{56535433-1EF6-2BBB-97D5-4CF29FC8879F}"/>
                </a:ext>
              </a:extLst>
            </p:cNvPr>
            <p:cNvGrpSpPr/>
            <p:nvPr userDrawn="1"/>
          </p:nvGrpSpPr>
          <p:grpSpPr>
            <a:xfrm>
              <a:off x="12380157" y="-12068"/>
              <a:ext cx="3592800" cy="3238700"/>
              <a:chOff x="-3784148" y="-12068"/>
              <a:chExt cx="3592800" cy="3238700"/>
            </a:xfrm>
          </p:grpSpPr>
          <p:sp>
            <p:nvSpPr>
              <p:cNvPr id="248" name="Rechthoek 247">
                <a:extLst>
                  <a:ext uri="{FF2B5EF4-FFF2-40B4-BE49-F238E27FC236}">
                    <a16:creationId xmlns:a16="http://schemas.microsoft.com/office/drawing/2014/main" id="{C48038FC-5379-5D51-F76E-D6028670ABA1}"/>
                  </a:ext>
                </a:extLst>
              </p:cNvPr>
              <p:cNvSpPr/>
              <p:nvPr userDrawn="1"/>
            </p:nvSpPr>
            <p:spPr>
              <a:xfrm>
                <a:off x="-3784148" y="-12068"/>
                <a:ext cx="3592800" cy="3238700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ECECEC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1" i="0" u="none" strike="noStrike" kern="1200" cap="all" spc="0" normalizeH="0" baseline="0" noProof="0" dirty="0">
                    <a:ln>
                      <a:noFill/>
                    </a:ln>
                    <a:solidFill>
                      <a:srgbClr val="74C9B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Tabel opmaken</a:t>
                </a:r>
              </a:p>
            </p:txBody>
          </p:sp>
          <p:sp>
            <p:nvSpPr>
              <p:cNvPr id="249" name="Ovaal 248">
                <a:extLst>
                  <a:ext uri="{FF2B5EF4-FFF2-40B4-BE49-F238E27FC236}">
                    <a16:creationId xmlns:a16="http://schemas.microsoft.com/office/drawing/2014/main" id="{AE135777-0C9B-A549-524B-3184B42DCCA9}"/>
                  </a:ext>
                </a:extLst>
              </p:cNvPr>
              <p:cNvSpPr/>
              <p:nvPr userDrawn="1"/>
            </p:nvSpPr>
            <p:spPr>
              <a:xfrm>
                <a:off x="-3603587" y="465324"/>
                <a:ext cx="180000" cy="180000"/>
              </a:xfrm>
              <a:prstGeom prst="ellipse">
                <a:avLst/>
              </a:prstGeom>
              <a:solidFill>
                <a:schemeClr val="accent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wrap="none" lIns="0" tIns="0" rIns="0" bIns="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50" name="Rechthoek 249">
                <a:extLst>
                  <a:ext uri="{FF2B5EF4-FFF2-40B4-BE49-F238E27FC236}">
                    <a16:creationId xmlns:a16="http://schemas.microsoft.com/office/drawing/2014/main" id="{489BF6C3-EC7C-94CE-C2B8-806D08B4E614}"/>
                  </a:ext>
                </a:extLst>
              </p:cNvPr>
              <p:cNvSpPr/>
              <p:nvPr userDrawn="1"/>
            </p:nvSpPr>
            <p:spPr>
              <a:xfrm>
                <a:off x="-3319415" y="465324"/>
                <a:ext cx="2944682" cy="499506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t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Verander de opmaak van de tabel door onderdelen van de tabel te selecteren en naar de tab </a:t>
                </a:r>
                <a:r>
                  <a:rPr kumimoji="0" lang="nl-NL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‘Tabelontwerp’ </a:t>
                </a:r>
                <a:r>
                  <a:rPr kumimoji="0" lang="nl-NL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te gaan. </a:t>
                </a:r>
              </a:p>
            </p:txBody>
          </p:sp>
          <p:grpSp>
            <p:nvGrpSpPr>
              <p:cNvPr id="251" name="Groep 250">
                <a:extLst>
                  <a:ext uri="{FF2B5EF4-FFF2-40B4-BE49-F238E27FC236}">
                    <a16:creationId xmlns:a16="http://schemas.microsoft.com/office/drawing/2014/main" id="{554F4F59-929E-3C96-C674-3961012D5F1A}"/>
                  </a:ext>
                </a:extLst>
              </p:cNvPr>
              <p:cNvGrpSpPr/>
              <p:nvPr userDrawn="1"/>
            </p:nvGrpSpPr>
            <p:grpSpPr>
              <a:xfrm>
                <a:off x="-3312582" y="1060763"/>
                <a:ext cx="1008000" cy="246597"/>
                <a:chOff x="-3312582" y="1060763"/>
                <a:chExt cx="1008000" cy="246597"/>
              </a:xfrm>
            </p:grpSpPr>
            <p:sp>
              <p:nvSpPr>
                <p:cNvPr id="270" name="Rechthoek 269">
                  <a:extLst>
                    <a:ext uri="{FF2B5EF4-FFF2-40B4-BE49-F238E27FC236}">
                      <a16:creationId xmlns:a16="http://schemas.microsoft.com/office/drawing/2014/main" id="{4ABB4C4B-30A6-BF5D-6392-78F653177E77}"/>
                    </a:ext>
                  </a:extLst>
                </p:cNvPr>
                <p:cNvSpPr/>
                <p:nvPr userDrawn="1"/>
              </p:nvSpPr>
              <p:spPr>
                <a:xfrm>
                  <a:off x="-3312582" y="1060763"/>
                  <a:ext cx="1008000" cy="215451"/>
                </a:xfrm>
                <a:prstGeom prst="rect">
                  <a:avLst/>
                </a:prstGeom>
                <a:solidFill>
                  <a:srgbClr val="F8F8F8"/>
                </a:solidFill>
                <a:ln w="635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1800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l-NL" sz="105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B74629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rPr>
                    <a:t>Tabelontwerp</a:t>
                  </a:r>
                </a:p>
              </p:txBody>
            </p:sp>
            <p:sp>
              <p:nvSpPr>
                <p:cNvPr id="271" name="Rechthoek 270">
                  <a:extLst>
                    <a:ext uri="{FF2B5EF4-FFF2-40B4-BE49-F238E27FC236}">
                      <a16:creationId xmlns:a16="http://schemas.microsoft.com/office/drawing/2014/main" id="{AC1D328B-ED45-133C-B577-D2641D2DC2F3}"/>
                    </a:ext>
                  </a:extLst>
                </p:cNvPr>
                <p:cNvSpPr/>
                <p:nvPr userDrawn="1"/>
              </p:nvSpPr>
              <p:spPr>
                <a:xfrm>
                  <a:off x="-3312582" y="1280189"/>
                  <a:ext cx="1008000" cy="27171"/>
                </a:xfrm>
                <a:prstGeom prst="rect">
                  <a:avLst/>
                </a:prstGeom>
                <a:solidFill>
                  <a:srgbClr val="B7462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252" name="Ovaal 251">
                <a:extLst>
                  <a:ext uri="{FF2B5EF4-FFF2-40B4-BE49-F238E27FC236}">
                    <a16:creationId xmlns:a16="http://schemas.microsoft.com/office/drawing/2014/main" id="{37FCAE38-169F-5E25-718E-FF54BCC0AA17}"/>
                  </a:ext>
                </a:extLst>
              </p:cNvPr>
              <p:cNvSpPr/>
              <p:nvPr userDrawn="1"/>
            </p:nvSpPr>
            <p:spPr>
              <a:xfrm>
                <a:off x="-3603587" y="1493635"/>
                <a:ext cx="180000" cy="180000"/>
              </a:xfrm>
              <a:prstGeom prst="ellipse">
                <a:avLst/>
              </a:prstGeom>
              <a:solidFill>
                <a:schemeClr val="accent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wrap="none" lIns="0" tIns="0" rIns="0" bIns="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</a:t>
                </a:r>
              </a:p>
            </p:txBody>
          </p:sp>
          <p:sp>
            <p:nvSpPr>
              <p:cNvPr id="253" name="Rechthoek 252">
                <a:extLst>
                  <a:ext uri="{FF2B5EF4-FFF2-40B4-BE49-F238E27FC236}">
                    <a16:creationId xmlns:a16="http://schemas.microsoft.com/office/drawing/2014/main" id="{7EB60035-6BA2-1DC0-F230-94F75195BA59}"/>
                  </a:ext>
                </a:extLst>
              </p:cNvPr>
              <p:cNvSpPr/>
              <p:nvPr userDrawn="1"/>
            </p:nvSpPr>
            <p:spPr>
              <a:xfrm>
                <a:off x="-3319415" y="1493636"/>
                <a:ext cx="2944682" cy="813486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t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Onder deze tab kan bijv. een opvullingskleur gekozen worden, bij </a:t>
                </a:r>
                <a:r>
                  <a:rPr kumimoji="0" lang="nl-NL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‘Arcering’</a:t>
                </a:r>
                <a:r>
                  <a:rPr kumimoji="0" lang="nl-NL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. Ook kan er een randopmaak gekozen worden bij het deel </a:t>
                </a:r>
                <a:r>
                  <a:rPr kumimoji="0" lang="nl-NL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‘Randen tekenen’ </a:t>
                </a:r>
                <a:r>
                  <a:rPr kumimoji="0" lang="nl-NL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en vervolgens toegepast worden door te klikken op </a:t>
                </a:r>
                <a:r>
                  <a:rPr kumimoji="0" lang="nl-NL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‘Randen’.</a:t>
                </a:r>
              </a:p>
            </p:txBody>
          </p:sp>
          <p:grpSp>
            <p:nvGrpSpPr>
              <p:cNvPr id="254" name="Groep 253">
                <a:extLst>
                  <a:ext uri="{FF2B5EF4-FFF2-40B4-BE49-F238E27FC236}">
                    <a16:creationId xmlns:a16="http://schemas.microsoft.com/office/drawing/2014/main" id="{109FB742-4F0C-6D9B-5A52-F6000730F0F0}"/>
                  </a:ext>
                </a:extLst>
              </p:cNvPr>
              <p:cNvGrpSpPr/>
              <p:nvPr userDrawn="1"/>
            </p:nvGrpSpPr>
            <p:grpSpPr>
              <a:xfrm>
                <a:off x="-3314820" y="2412753"/>
                <a:ext cx="1026864" cy="628849"/>
                <a:chOff x="-3314820" y="2412753"/>
                <a:chExt cx="1026864" cy="628849"/>
              </a:xfrm>
            </p:grpSpPr>
            <p:sp>
              <p:nvSpPr>
                <p:cNvPr id="255" name="Rechthoek 254">
                  <a:extLst>
                    <a:ext uri="{FF2B5EF4-FFF2-40B4-BE49-F238E27FC236}">
                      <a16:creationId xmlns:a16="http://schemas.microsoft.com/office/drawing/2014/main" id="{19F91BB1-E136-A190-D71C-5372AAA160BC}"/>
                    </a:ext>
                  </a:extLst>
                </p:cNvPr>
                <p:cNvSpPr/>
                <p:nvPr userDrawn="1"/>
              </p:nvSpPr>
              <p:spPr>
                <a:xfrm>
                  <a:off x="-3314820" y="2412753"/>
                  <a:ext cx="998435" cy="53104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D1D1D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10800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800" b="0" i="0" u="none" strike="noStrike" kern="1200" cap="none" spc="0" normalizeH="0" baseline="0" noProof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56" name="Rechthoek 255">
                  <a:extLst>
                    <a:ext uri="{FF2B5EF4-FFF2-40B4-BE49-F238E27FC236}">
                      <a16:creationId xmlns:a16="http://schemas.microsoft.com/office/drawing/2014/main" id="{10508930-7A01-4495-6097-23761E286297}"/>
                    </a:ext>
                  </a:extLst>
                </p:cNvPr>
                <p:cNvSpPr/>
                <p:nvPr userDrawn="1"/>
              </p:nvSpPr>
              <p:spPr>
                <a:xfrm>
                  <a:off x="-3304719" y="2684815"/>
                  <a:ext cx="982999" cy="254009"/>
                </a:xfrm>
                <a:prstGeom prst="rect">
                  <a:avLst/>
                </a:prstGeom>
                <a:solidFill>
                  <a:srgbClr val="FCE4D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57" name="Tekstvak 256">
                  <a:extLst>
                    <a:ext uri="{FF2B5EF4-FFF2-40B4-BE49-F238E27FC236}">
                      <a16:creationId xmlns:a16="http://schemas.microsoft.com/office/drawing/2014/main" id="{B28EFFCF-15A1-F2BB-E439-C55F9EAD7C42}"/>
                    </a:ext>
                  </a:extLst>
                </p:cNvPr>
                <p:cNvSpPr txBox="1"/>
                <p:nvPr userDrawn="1"/>
              </p:nvSpPr>
              <p:spPr>
                <a:xfrm>
                  <a:off x="-3083201" y="2494002"/>
                  <a:ext cx="635803" cy="126416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l" defTabSz="1217512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l-NL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rPr>
                    <a:t>Arcering</a:t>
                  </a:r>
                </a:p>
              </p:txBody>
            </p:sp>
            <p:sp>
              <p:nvSpPr>
                <p:cNvPr id="258" name="Vrije vorm: vorm 257">
                  <a:extLst>
                    <a:ext uri="{FF2B5EF4-FFF2-40B4-BE49-F238E27FC236}">
                      <a16:creationId xmlns:a16="http://schemas.microsoft.com/office/drawing/2014/main" id="{E77FC7D0-B3D8-3087-75AA-3E0B8BE1D4B7}"/>
                    </a:ext>
                  </a:extLst>
                </p:cNvPr>
                <p:cNvSpPr/>
                <p:nvPr userDrawn="1"/>
              </p:nvSpPr>
              <p:spPr>
                <a:xfrm>
                  <a:off x="-2385518" y="2861602"/>
                  <a:ext cx="97562" cy="180000"/>
                </a:xfrm>
                <a:custGeom>
                  <a:avLst/>
                  <a:gdLst>
                    <a:gd name="connsiteX0" fmla="*/ 0 w 880280"/>
                    <a:gd name="connsiteY0" fmla="*/ 0 h 1624084"/>
                    <a:gd name="connsiteX1" fmla="*/ 0 w 880280"/>
                    <a:gd name="connsiteY1" fmla="*/ 1262418 h 1624084"/>
                    <a:gd name="connsiteX2" fmla="*/ 341194 w 880280"/>
                    <a:gd name="connsiteY2" fmla="*/ 968991 h 1624084"/>
                    <a:gd name="connsiteX3" fmla="*/ 620973 w 880280"/>
                    <a:gd name="connsiteY3" fmla="*/ 1624084 h 1624084"/>
                    <a:gd name="connsiteX4" fmla="*/ 839337 w 880280"/>
                    <a:gd name="connsiteY4" fmla="*/ 1480782 h 1624084"/>
                    <a:gd name="connsiteX5" fmla="*/ 525438 w 880280"/>
                    <a:gd name="connsiteY5" fmla="*/ 928048 h 1624084"/>
                    <a:gd name="connsiteX6" fmla="*/ 511791 w 880280"/>
                    <a:gd name="connsiteY6" fmla="*/ 900753 h 1624084"/>
                    <a:gd name="connsiteX7" fmla="*/ 880280 w 880280"/>
                    <a:gd name="connsiteY7" fmla="*/ 893929 h 1624084"/>
                    <a:gd name="connsiteX8" fmla="*/ 0 w 880280"/>
                    <a:gd name="connsiteY8" fmla="*/ 0 h 1624084"/>
                    <a:gd name="connsiteX0" fmla="*/ 0 w 880280"/>
                    <a:gd name="connsiteY0" fmla="*/ 0 h 1624084"/>
                    <a:gd name="connsiteX1" fmla="*/ 0 w 880280"/>
                    <a:gd name="connsiteY1" fmla="*/ 1262418 h 1624084"/>
                    <a:gd name="connsiteX2" fmla="*/ 327546 w 880280"/>
                    <a:gd name="connsiteY2" fmla="*/ 975815 h 1624084"/>
                    <a:gd name="connsiteX3" fmla="*/ 620973 w 880280"/>
                    <a:gd name="connsiteY3" fmla="*/ 1624084 h 1624084"/>
                    <a:gd name="connsiteX4" fmla="*/ 839337 w 880280"/>
                    <a:gd name="connsiteY4" fmla="*/ 1480782 h 1624084"/>
                    <a:gd name="connsiteX5" fmla="*/ 525438 w 880280"/>
                    <a:gd name="connsiteY5" fmla="*/ 928048 h 1624084"/>
                    <a:gd name="connsiteX6" fmla="*/ 511791 w 880280"/>
                    <a:gd name="connsiteY6" fmla="*/ 900753 h 1624084"/>
                    <a:gd name="connsiteX7" fmla="*/ 880280 w 880280"/>
                    <a:gd name="connsiteY7" fmla="*/ 893929 h 1624084"/>
                    <a:gd name="connsiteX8" fmla="*/ 0 w 880280"/>
                    <a:gd name="connsiteY8" fmla="*/ 0 h 1624084"/>
                    <a:gd name="connsiteX0" fmla="*/ 0 w 880280"/>
                    <a:gd name="connsiteY0" fmla="*/ 0 h 1624084"/>
                    <a:gd name="connsiteX1" fmla="*/ 0 w 880280"/>
                    <a:gd name="connsiteY1" fmla="*/ 1262418 h 1624084"/>
                    <a:gd name="connsiteX2" fmla="*/ 300250 w 880280"/>
                    <a:gd name="connsiteY2" fmla="*/ 1003111 h 1624084"/>
                    <a:gd name="connsiteX3" fmla="*/ 620973 w 880280"/>
                    <a:gd name="connsiteY3" fmla="*/ 1624084 h 1624084"/>
                    <a:gd name="connsiteX4" fmla="*/ 839337 w 880280"/>
                    <a:gd name="connsiteY4" fmla="*/ 1480782 h 1624084"/>
                    <a:gd name="connsiteX5" fmla="*/ 525438 w 880280"/>
                    <a:gd name="connsiteY5" fmla="*/ 928048 h 1624084"/>
                    <a:gd name="connsiteX6" fmla="*/ 511791 w 880280"/>
                    <a:gd name="connsiteY6" fmla="*/ 900753 h 1624084"/>
                    <a:gd name="connsiteX7" fmla="*/ 880280 w 880280"/>
                    <a:gd name="connsiteY7" fmla="*/ 893929 h 1624084"/>
                    <a:gd name="connsiteX8" fmla="*/ 0 w 880280"/>
                    <a:gd name="connsiteY8" fmla="*/ 0 h 1624084"/>
                    <a:gd name="connsiteX0" fmla="*/ 0 w 880280"/>
                    <a:gd name="connsiteY0" fmla="*/ 0 h 1624084"/>
                    <a:gd name="connsiteX1" fmla="*/ 0 w 880280"/>
                    <a:gd name="connsiteY1" fmla="*/ 1262418 h 1624084"/>
                    <a:gd name="connsiteX2" fmla="*/ 313898 w 880280"/>
                    <a:gd name="connsiteY2" fmla="*/ 996287 h 1624084"/>
                    <a:gd name="connsiteX3" fmla="*/ 620973 w 880280"/>
                    <a:gd name="connsiteY3" fmla="*/ 1624084 h 1624084"/>
                    <a:gd name="connsiteX4" fmla="*/ 839337 w 880280"/>
                    <a:gd name="connsiteY4" fmla="*/ 1480782 h 1624084"/>
                    <a:gd name="connsiteX5" fmla="*/ 525438 w 880280"/>
                    <a:gd name="connsiteY5" fmla="*/ 928048 h 1624084"/>
                    <a:gd name="connsiteX6" fmla="*/ 511791 w 880280"/>
                    <a:gd name="connsiteY6" fmla="*/ 900753 h 1624084"/>
                    <a:gd name="connsiteX7" fmla="*/ 880280 w 880280"/>
                    <a:gd name="connsiteY7" fmla="*/ 893929 h 1624084"/>
                    <a:gd name="connsiteX8" fmla="*/ 0 w 880280"/>
                    <a:gd name="connsiteY8" fmla="*/ 0 h 1624084"/>
                    <a:gd name="connsiteX0" fmla="*/ 0 w 880280"/>
                    <a:gd name="connsiteY0" fmla="*/ 0 h 1624084"/>
                    <a:gd name="connsiteX1" fmla="*/ 0 w 880280"/>
                    <a:gd name="connsiteY1" fmla="*/ 1262418 h 1624084"/>
                    <a:gd name="connsiteX2" fmla="*/ 313898 w 880280"/>
                    <a:gd name="connsiteY2" fmla="*/ 996287 h 1624084"/>
                    <a:gd name="connsiteX3" fmla="*/ 620973 w 880280"/>
                    <a:gd name="connsiteY3" fmla="*/ 1624084 h 1624084"/>
                    <a:gd name="connsiteX4" fmla="*/ 839337 w 880280"/>
                    <a:gd name="connsiteY4" fmla="*/ 1480782 h 1624084"/>
                    <a:gd name="connsiteX5" fmla="*/ 511791 w 880280"/>
                    <a:gd name="connsiteY5" fmla="*/ 900753 h 1624084"/>
                    <a:gd name="connsiteX6" fmla="*/ 880280 w 880280"/>
                    <a:gd name="connsiteY6" fmla="*/ 893929 h 1624084"/>
                    <a:gd name="connsiteX7" fmla="*/ 0 w 880280"/>
                    <a:gd name="connsiteY7" fmla="*/ 0 h 1624084"/>
                    <a:gd name="connsiteX0" fmla="*/ 0 w 880280"/>
                    <a:gd name="connsiteY0" fmla="*/ 0 h 1624084"/>
                    <a:gd name="connsiteX1" fmla="*/ 0 w 880280"/>
                    <a:gd name="connsiteY1" fmla="*/ 1262418 h 1624084"/>
                    <a:gd name="connsiteX2" fmla="*/ 313898 w 880280"/>
                    <a:gd name="connsiteY2" fmla="*/ 996287 h 1624084"/>
                    <a:gd name="connsiteX3" fmla="*/ 620973 w 880280"/>
                    <a:gd name="connsiteY3" fmla="*/ 1624084 h 1624084"/>
                    <a:gd name="connsiteX4" fmla="*/ 839337 w 880280"/>
                    <a:gd name="connsiteY4" fmla="*/ 1480782 h 1624084"/>
                    <a:gd name="connsiteX5" fmla="*/ 498144 w 880280"/>
                    <a:gd name="connsiteY5" fmla="*/ 900753 h 1624084"/>
                    <a:gd name="connsiteX6" fmla="*/ 880280 w 880280"/>
                    <a:gd name="connsiteY6" fmla="*/ 893929 h 1624084"/>
                    <a:gd name="connsiteX7" fmla="*/ 0 w 880280"/>
                    <a:gd name="connsiteY7" fmla="*/ 0 h 16240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80280" h="1624084">
                      <a:moveTo>
                        <a:pt x="0" y="0"/>
                      </a:moveTo>
                      <a:lnTo>
                        <a:pt x="0" y="1262418"/>
                      </a:lnTo>
                      <a:lnTo>
                        <a:pt x="313898" y="996287"/>
                      </a:lnTo>
                      <a:lnTo>
                        <a:pt x="620973" y="1624084"/>
                      </a:lnTo>
                      <a:lnTo>
                        <a:pt x="839337" y="1480782"/>
                      </a:lnTo>
                      <a:lnTo>
                        <a:pt x="498144" y="900753"/>
                      </a:lnTo>
                      <a:lnTo>
                        <a:pt x="880280" y="89392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600" b="0" i="0" u="none" strike="noStrike" kern="1200" cap="all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259" name="Groep 258">
                  <a:extLst>
                    <a:ext uri="{FF2B5EF4-FFF2-40B4-BE49-F238E27FC236}">
                      <a16:creationId xmlns:a16="http://schemas.microsoft.com/office/drawing/2014/main" id="{77EB0F28-3EA8-6195-F26E-B5AAD24C0408}"/>
                    </a:ext>
                  </a:extLst>
                </p:cNvPr>
                <p:cNvGrpSpPr/>
                <p:nvPr userDrawn="1"/>
              </p:nvGrpSpPr>
              <p:grpSpPr>
                <a:xfrm>
                  <a:off x="-3243855" y="2463212"/>
                  <a:ext cx="157453" cy="147831"/>
                  <a:chOff x="-899320" y="3037554"/>
                  <a:chExt cx="175977" cy="165227"/>
                </a:xfrm>
              </p:grpSpPr>
              <p:sp>
                <p:nvSpPr>
                  <p:cNvPr id="267" name="Vrije vorm: vorm 266">
                    <a:extLst>
                      <a:ext uri="{FF2B5EF4-FFF2-40B4-BE49-F238E27FC236}">
                        <a16:creationId xmlns:a16="http://schemas.microsoft.com/office/drawing/2014/main" id="{83EDD230-24DD-B93C-D15F-37D10EB399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804124" y="3081338"/>
                    <a:ext cx="80781" cy="121443"/>
                  </a:xfrm>
                  <a:custGeom>
                    <a:avLst/>
                    <a:gdLst>
                      <a:gd name="connsiteX0" fmla="*/ 0 w 54768"/>
                      <a:gd name="connsiteY0" fmla="*/ 0 h 71437"/>
                      <a:gd name="connsiteX1" fmla="*/ 4762 w 54768"/>
                      <a:gd name="connsiteY1" fmla="*/ 71437 h 71437"/>
                      <a:gd name="connsiteX2" fmla="*/ 54768 w 54768"/>
                      <a:gd name="connsiteY2" fmla="*/ 4762 h 71437"/>
                      <a:gd name="connsiteX3" fmla="*/ 0 w 54768"/>
                      <a:gd name="connsiteY3" fmla="*/ 0 h 71437"/>
                      <a:gd name="connsiteX0" fmla="*/ 0 w 54768"/>
                      <a:gd name="connsiteY0" fmla="*/ 0 h 71437"/>
                      <a:gd name="connsiteX1" fmla="*/ 4762 w 54768"/>
                      <a:gd name="connsiteY1" fmla="*/ 71437 h 71437"/>
                      <a:gd name="connsiteX2" fmla="*/ 54768 w 54768"/>
                      <a:gd name="connsiteY2" fmla="*/ 4762 h 71437"/>
                      <a:gd name="connsiteX3" fmla="*/ 0 w 54768"/>
                      <a:gd name="connsiteY3" fmla="*/ 0 h 71437"/>
                      <a:gd name="connsiteX0" fmla="*/ 0 w 61912"/>
                      <a:gd name="connsiteY0" fmla="*/ 4763 h 76200"/>
                      <a:gd name="connsiteX1" fmla="*/ 4762 w 61912"/>
                      <a:gd name="connsiteY1" fmla="*/ 76200 h 76200"/>
                      <a:gd name="connsiteX2" fmla="*/ 61912 w 61912"/>
                      <a:gd name="connsiteY2" fmla="*/ 0 h 76200"/>
                      <a:gd name="connsiteX3" fmla="*/ 0 w 61912"/>
                      <a:gd name="connsiteY3" fmla="*/ 4763 h 76200"/>
                      <a:gd name="connsiteX0" fmla="*/ 0 w 61912"/>
                      <a:gd name="connsiteY0" fmla="*/ 50015 h 121452"/>
                      <a:gd name="connsiteX1" fmla="*/ 4762 w 61912"/>
                      <a:gd name="connsiteY1" fmla="*/ 121452 h 121452"/>
                      <a:gd name="connsiteX2" fmla="*/ 61912 w 61912"/>
                      <a:gd name="connsiteY2" fmla="*/ 45252 h 121452"/>
                      <a:gd name="connsiteX3" fmla="*/ 7143 w 61912"/>
                      <a:gd name="connsiteY3" fmla="*/ 9 h 121452"/>
                      <a:gd name="connsiteX4" fmla="*/ 0 w 61912"/>
                      <a:gd name="connsiteY4" fmla="*/ 50015 h 121452"/>
                      <a:gd name="connsiteX0" fmla="*/ 30217 w 92129"/>
                      <a:gd name="connsiteY0" fmla="*/ 50015 h 121452"/>
                      <a:gd name="connsiteX1" fmla="*/ 34979 w 92129"/>
                      <a:gd name="connsiteY1" fmla="*/ 121452 h 121452"/>
                      <a:gd name="connsiteX2" fmla="*/ 92129 w 92129"/>
                      <a:gd name="connsiteY2" fmla="*/ 45252 h 121452"/>
                      <a:gd name="connsiteX3" fmla="*/ 37360 w 92129"/>
                      <a:gd name="connsiteY3" fmla="*/ 9 h 121452"/>
                      <a:gd name="connsiteX4" fmla="*/ 30217 w 92129"/>
                      <a:gd name="connsiteY4" fmla="*/ 50015 h 121452"/>
                      <a:gd name="connsiteX0" fmla="*/ 30217 w 92129"/>
                      <a:gd name="connsiteY0" fmla="*/ 50006 h 121443"/>
                      <a:gd name="connsiteX1" fmla="*/ 34979 w 92129"/>
                      <a:gd name="connsiteY1" fmla="*/ 121443 h 121443"/>
                      <a:gd name="connsiteX2" fmla="*/ 92129 w 92129"/>
                      <a:gd name="connsiteY2" fmla="*/ 45243 h 121443"/>
                      <a:gd name="connsiteX3" fmla="*/ 37360 w 92129"/>
                      <a:gd name="connsiteY3" fmla="*/ 0 h 121443"/>
                      <a:gd name="connsiteX4" fmla="*/ 30217 w 92129"/>
                      <a:gd name="connsiteY4" fmla="*/ 50006 h 121443"/>
                      <a:gd name="connsiteX0" fmla="*/ 30217 w 92490"/>
                      <a:gd name="connsiteY0" fmla="*/ 50006 h 121443"/>
                      <a:gd name="connsiteX1" fmla="*/ 34979 w 92490"/>
                      <a:gd name="connsiteY1" fmla="*/ 121443 h 121443"/>
                      <a:gd name="connsiteX2" fmla="*/ 92129 w 92490"/>
                      <a:gd name="connsiteY2" fmla="*/ 45243 h 121443"/>
                      <a:gd name="connsiteX3" fmla="*/ 37360 w 92490"/>
                      <a:gd name="connsiteY3" fmla="*/ 0 h 121443"/>
                      <a:gd name="connsiteX4" fmla="*/ 30217 w 92490"/>
                      <a:gd name="connsiteY4" fmla="*/ 50006 h 121443"/>
                      <a:gd name="connsiteX0" fmla="*/ 30217 w 80781"/>
                      <a:gd name="connsiteY0" fmla="*/ 50006 h 121443"/>
                      <a:gd name="connsiteX1" fmla="*/ 34979 w 80781"/>
                      <a:gd name="connsiteY1" fmla="*/ 121443 h 121443"/>
                      <a:gd name="connsiteX2" fmla="*/ 80222 w 80781"/>
                      <a:gd name="connsiteY2" fmla="*/ 52387 h 121443"/>
                      <a:gd name="connsiteX3" fmla="*/ 37360 w 80781"/>
                      <a:gd name="connsiteY3" fmla="*/ 0 h 121443"/>
                      <a:gd name="connsiteX4" fmla="*/ 30217 w 80781"/>
                      <a:gd name="connsiteY4" fmla="*/ 50006 h 1214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0781" h="121443">
                        <a:moveTo>
                          <a:pt x="30217" y="50006"/>
                        </a:moveTo>
                        <a:lnTo>
                          <a:pt x="34979" y="121443"/>
                        </a:lnTo>
                        <a:lnTo>
                          <a:pt x="80222" y="52387"/>
                        </a:lnTo>
                        <a:cubicBezTo>
                          <a:pt x="84191" y="29368"/>
                          <a:pt x="66729" y="1588"/>
                          <a:pt x="37360" y="0"/>
                        </a:cubicBezTo>
                        <a:cubicBezTo>
                          <a:pt x="-43602" y="21431"/>
                          <a:pt x="32598" y="33337"/>
                          <a:pt x="30217" y="50006"/>
                        </a:cubicBezTo>
                        <a:close/>
                      </a:path>
                    </a:pathLst>
                  </a:custGeom>
                  <a:solidFill>
                    <a:srgbClr val="366FA8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9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8" name="Rechthoek: afgeronde hoeken 267">
                    <a:extLst>
                      <a:ext uri="{FF2B5EF4-FFF2-40B4-BE49-F238E27FC236}">
                        <a16:creationId xmlns:a16="http://schemas.microsoft.com/office/drawing/2014/main" id="{DA233BC1-03C2-CEDB-58F5-50982D5F6DAD}"/>
                      </a:ext>
                    </a:extLst>
                  </p:cNvPr>
                  <p:cNvSpPr/>
                  <p:nvPr userDrawn="1"/>
                </p:nvSpPr>
                <p:spPr>
                  <a:xfrm rot="2903873">
                    <a:off x="-887744" y="3085651"/>
                    <a:ext cx="99751" cy="122903"/>
                  </a:xfrm>
                  <a:prstGeom prst="roundRect">
                    <a:avLst>
                      <a:gd name="adj" fmla="val 2911"/>
                    </a:avLst>
                  </a:prstGeom>
                  <a:solidFill>
                    <a:sysClr val="window" lastClr="FFFFFF"/>
                  </a:solidFill>
                  <a:ln w="12700" cap="flat" cmpd="sng" algn="ctr">
                    <a:solidFill>
                      <a:srgbClr val="818181"/>
                    </a:solidFill>
                    <a:prstDash val="solid"/>
                    <a:miter lim="800000"/>
                  </a:ln>
                  <a:effectLst/>
                </p:spPr>
                <p:txBody>
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90000"/>
                      </a:lnSpc>
                      <a:spcBef>
                        <a:spcPts val="600"/>
                      </a:spcBef>
                      <a:spcAft>
                        <a:spcPts val="6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7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69" name="Vrije vorm: vorm 268">
                    <a:extLst>
                      <a:ext uri="{FF2B5EF4-FFF2-40B4-BE49-F238E27FC236}">
                        <a16:creationId xmlns:a16="http://schemas.microsoft.com/office/drawing/2014/main" id="{3C0C6DE3-1B9D-CC6D-2D30-91B06616884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894646" y="3037554"/>
                    <a:ext cx="64753" cy="85767"/>
                  </a:xfrm>
                  <a:custGeom>
                    <a:avLst/>
                    <a:gdLst>
                      <a:gd name="connsiteX0" fmla="*/ 0 w 52388"/>
                      <a:gd name="connsiteY0" fmla="*/ 76203 h 76203"/>
                      <a:gd name="connsiteX1" fmla="*/ 26194 w 52388"/>
                      <a:gd name="connsiteY1" fmla="*/ 3 h 76203"/>
                      <a:gd name="connsiteX2" fmla="*/ 52388 w 52388"/>
                      <a:gd name="connsiteY2" fmla="*/ 73822 h 76203"/>
                      <a:gd name="connsiteX0" fmla="*/ 0 w 52388"/>
                      <a:gd name="connsiteY0" fmla="*/ 76203 h 76203"/>
                      <a:gd name="connsiteX1" fmla="*/ 26194 w 52388"/>
                      <a:gd name="connsiteY1" fmla="*/ 3 h 76203"/>
                      <a:gd name="connsiteX2" fmla="*/ 52388 w 52388"/>
                      <a:gd name="connsiteY2" fmla="*/ 73822 h 76203"/>
                      <a:gd name="connsiteX0" fmla="*/ 0 w 46443"/>
                      <a:gd name="connsiteY0" fmla="*/ 78387 h 78387"/>
                      <a:gd name="connsiteX1" fmla="*/ 20249 w 46443"/>
                      <a:gd name="connsiteY1" fmla="*/ 11 h 78387"/>
                      <a:gd name="connsiteX2" fmla="*/ 46443 w 46443"/>
                      <a:gd name="connsiteY2" fmla="*/ 73830 h 78387"/>
                      <a:gd name="connsiteX0" fmla="*/ 135 w 46578"/>
                      <a:gd name="connsiteY0" fmla="*/ 78387 h 78387"/>
                      <a:gd name="connsiteX1" fmla="*/ 20384 w 46578"/>
                      <a:gd name="connsiteY1" fmla="*/ 11 h 78387"/>
                      <a:gd name="connsiteX2" fmla="*/ 46578 w 46578"/>
                      <a:gd name="connsiteY2" fmla="*/ 73830 h 78387"/>
                      <a:gd name="connsiteX0" fmla="*/ 295 w 46738"/>
                      <a:gd name="connsiteY0" fmla="*/ 78387 h 78387"/>
                      <a:gd name="connsiteX1" fmla="*/ 20544 w 46738"/>
                      <a:gd name="connsiteY1" fmla="*/ 11 h 78387"/>
                      <a:gd name="connsiteX2" fmla="*/ 46738 w 46738"/>
                      <a:gd name="connsiteY2" fmla="*/ 73830 h 78387"/>
                      <a:gd name="connsiteX0" fmla="*/ 127 w 39137"/>
                      <a:gd name="connsiteY0" fmla="*/ 78452 h 78452"/>
                      <a:gd name="connsiteX1" fmla="*/ 20376 w 39137"/>
                      <a:gd name="connsiteY1" fmla="*/ 76 h 78452"/>
                      <a:gd name="connsiteX2" fmla="*/ 39137 w 39137"/>
                      <a:gd name="connsiteY2" fmla="*/ 67366 h 78452"/>
                      <a:gd name="connsiteX0" fmla="*/ 127 w 39933"/>
                      <a:gd name="connsiteY0" fmla="*/ 78470 h 78470"/>
                      <a:gd name="connsiteX1" fmla="*/ 20376 w 39933"/>
                      <a:gd name="connsiteY1" fmla="*/ 94 h 78470"/>
                      <a:gd name="connsiteX2" fmla="*/ 39137 w 39933"/>
                      <a:gd name="connsiteY2" fmla="*/ 67384 h 78470"/>
                      <a:gd name="connsiteX0" fmla="*/ 219 w 40422"/>
                      <a:gd name="connsiteY0" fmla="*/ 78381 h 78381"/>
                      <a:gd name="connsiteX1" fmla="*/ 20468 w 40422"/>
                      <a:gd name="connsiteY1" fmla="*/ 5 h 78381"/>
                      <a:gd name="connsiteX2" fmla="*/ 39229 w 40422"/>
                      <a:gd name="connsiteY2" fmla="*/ 67295 h 783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0422" h="78381">
                        <a:moveTo>
                          <a:pt x="219" y="78381"/>
                        </a:moveTo>
                        <a:cubicBezTo>
                          <a:pt x="-1454" y="18717"/>
                          <a:pt x="6534" y="-324"/>
                          <a:pt x="20468" y="5"/>
                        </a:cubicBezTo>
                        <a:cubicBezTo>
                          <a:pt x="34402" y="334"/>
                          <a:pt x="43874" y="23658"/>
                          <a:pt x="39229" y="67295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rgbClr val="818181"/>
                    </a:solidFill>
                    <a:prstDash val="solid"/>
                    <a:miter lim="800000"/>
                  </a:ln>
                  <a:effectLst/>
                </p:spPr>
                <p:txBody>
                  <a:bodyPr rot="0" spcFirstLastPara="0" vertOverflow="overflow" horzOverflow="overflow" vert="horz" wrap="square" lIns="10800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90000"/>
                      </a:lnSpc>
                      <a:spcBef>
                        <a:spcPts val="600"/>
                      </a:spcBef>
                      <a:spcAft>
                        <a:spcPts val="6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7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260" name="Gelijkbenige driehoek 259">
                  <a:extLst>
                    <a:ext uri="{FF2B5EF4-FFF2-40B4-BE49-F238E27FC236}">
                      <a16:creationId xmlns:a16="http://schemas.microsoft.com/office/drawing/2014/main" id="{03046FE8-CA9F-58D7-B821-7F550E9B8EAA}"/>
                    </a:ext>
                  </a:extLst>
                </p:cNvPr>
                <p:cNvSpPr/>
                <p:nvPr userDrawn="1"/>
              </p:nvSpPr>
              <p:spPr>
                <a:xfrm rot="10800000">
                  <a:off x="-2528907" y="2540201"/>
                  <a:ext cx="94890" cy="50291"/>
                </a:xfrm>
                <a:prstGeom prst="triangle">
                  <a:avLst/>
                </a:prstGeom>
                <a:solidFill>
                  <a:sysClr val="windowText" lastClr="00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lIns="144000" tIns="144000" rIns="144000" bIns="14400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1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61" name="Tekstvak 260">
                  <a:extLst>
                    <a:ext uri="{FF2B5EF4-FFF2-40B4-BE49-F238E27FC236}">
                      <a16:creationId xmlns:a16="http://schemas.microsoft.com/office/drawing/2014/main" id="{6F127420-2BF4-9990-BA7B-62E8FCA6DABF}"/>
                    </a:ext>
                  </a:extLst>
                </p:cNvPr>
                <p:cNvSpPr txBox="1"/>
                <p:nvPr userDrawn="1"/>
              </p:nvSpPr>
              <p:spPr>
                <a:xfrm>
                  <a:off x="-3083201" y="2750275"/>
                  <a:ext cx="635803" cy="126416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l" defTabSz="1217512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l-NL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rPr>
                    <a:t>Randen</a:t>
                  </a:r>
                </a:p>
              </p:txBody>
            </p:sp>
            <p:sp>
              <p:nvSpPr>
                <p:cNvPr id="262" name="Gelijkbenige driehoek 261">
                  <a:extLst>
                    <a:ext uri="{FF2B5EF4-FFF2-40B4-BE49-F238E27FC236}">
                      <a16:creationId xmlns:a16="http://schemas.microsoft.com/office/drawing/2014/main" id="{389D8B58-E42E-9804-9E30-E5FE14957A1D}"/>
                    </a:ext>
                  </a:extLst>
                </p:cNvPr>
                <p:cNvSpPr/>
                <p:nvPr userDrawn="1"/>
              </p:nvSpPr>
              <p:spPr>
                <a:xfrm rot="10800000">
                  <a:off x="-2528907" y="2796474"/>
                  <a:ext cx="94890" cy="50291"/>
                </a:xfrm>
                <a:prstGeom prst="triangle">
                  <a:avLst/>
                </a:prstGeom>
                <a:solidFill>
                  <a:sysClr val="windowText" lastClr="00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lIns="144000" tIns="144000" rIns="144000" bIns="14400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1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263" name="Groep 262">
                  <a:extLst>
                    <a:ext uri="{FF2B5EF4-FFF2-40B4-BE49-F238E27FC236}">
                      <a16:creationId xmlns:a16="http://schemas.microsoft.com/office/drawing/2014/main" id="{5A80782F-A986-68F1-B584-401E37C08C93}"/>
                    </a:ext>
                  </a:extLst>
                </p:cNvPr>
                <p:cNvGrpSpPr/>
                <p:nvPr userDrawn="1"/>
              </p:nvGrpSpPr>
              <p:grpSpPr>
                <a:xfrm>
                  <a:off x="-3250409" y="2732592"/>
                  <a:ext cx="164055" cy="164055"/>
                  <a:chOff x="-3258612" y="2724389"/>
                  <a:chExt cx="180460" cy="180460"/>
                </a:xfrm>
              </p:grpSpPr>
              <p:sp>
                <p:nvSpPr>
                  <p:cNvPr id="264" name="Rechthoek 263">
                    <a:extLst>
                      <a:ext uri="{FF2B5EF4-FFF2-40B4-BE49-F238E27FC236}">
                        <a16:creationId xmlns:a16="http://schemas.microsoft.com/office/drawing/2014/main" id="{1FA31300-2CA2-E52D-978C-1251B1BACA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3258612" y="2724389"/>
                    <a:ext cx="180460" cy="180460"/>
                  </a:xfrm>
                  <a:prstGeom prst="rect">
                    <a:avLst/>
                  </a:prstGeom>
                  <a:noFill/>
                  <a:ln>
                    <a:solidFill>
                      <a:srgbClr val="81818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600"/>
                      </a:spcBef>
                      <a:spcAft>
                        <a:spcPts val="6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600" b="0" i="0" u="none" strike="noStrike" kern="1200" cap="all" spc="0" normalizeH="0" baseline="0" noProof="0" dirty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Poppins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65" name="Rechte verbindingslijn 264">
                    <a:extLst>
                      <a:ext uri="{FF2B5EF4-FFF2-40B4-BE49-F238E27FC236}">
                        <a16:creationId xmlns:a16="http://schemas.microsoft.com/office/drawing/2014/main" id="{CA308024-0C06-FB13-FA18-09393F408BF9}"/>
                      </a:ext>
                    </a:extLst>
                  </p:cNvPr>
                  <p:cNvCxnSpPr>
                    <a:stCxn id="264" idx="0"/>
                    <a:endCxn id="264" idx="2"/>
                  </p:cNvCxnSpPr>
                  <p:nvPr userDrawn="1"/>
                </p:nvCxnSpPr>
                <p:spPr>
                  <a:xfrm>
                    <a:off x="-3168382" y="2724389"/>
                    <a:ext cx="0" cy="180460"/>
                  </a:xfrm>
                  <a:prstGeom prst="line">
                    <a:avLst/>
                  </a:prstGeom>
                  <a:noFill/>
                  <a:ln>
                    <a:solidFill>
                      <a:srgbClr val="81818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  <p:cxnSp>
                <p:nvCxnSpPr>
                  <p:cNvPr id="266" name="Rechte verbindingslijn 265">
                    <a:extLst>
                      <a:ext uri="{FF2B5EF4-FFF2-40B4-BE49-F238E27FC236}">
                        <a16:creationId xmlns:a16="http://schemas.microsoft.com/office/drawing/2014/main" id="{C09DBADC-F30F-DD8C-5D96-D23DFE6B9367}"/>
                      </a:ext>
                    </a:extLst>
                  </p:cNvPr>
                  <p:cNvCxnSpPr>
                    <a:stCxn id="264" idx="1"/>
                    <a:endCxn id="264" idx="3"/>
                  </p:cNvCxnSpPr>
                  <p:nvPr userDrawn="1"/>
                </p:nvCxnSpPr>
                <p:spPr>
                  <a:xfrm>
                    <a:off x="-3258612" y="2814619"/>
                    <a:ext cx="180460" cy="0"/>
                  </a:xfrm>
                  <a:prstGeom prst="line">
                    <a:avLst/>
                  </a:prstGeom>
                  <a:noFill/>
                  <a:ln>
                    <a:solidFill>
                      <a:srgbClr val="81818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</p:grpSp>
        <p:sp>
          <p:nvSpPr>
            <p:cNvPr id="188" name="Rechthoek 187">
              <a:extLst>
                <a:ext uri="{FF2B5EF4-FFF2-40B4-BE49-F238E27FC236}">
                  <a16:creationId xmlns:a16="http://schemas.microsoft.com/office/drawing/2014/main" id="{CB84907B-28CA-B2FA-7F42-7B7FABB93119}"/>
                </a:ext>
              </a:extLst>
            </p:cNvPr>
            <p:cNvSpPr/>
            <p:nvPr userDrawn="1"/>
          </p:nvSpPr>
          <p:spPr>
            <a:xfrm>
              <a:off x="12378140" y="3410167"/>
              <a:ext cx="3593091" cy="264138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400" b="1" i="0" u="none" strike="noStrike" kern="1200" cap="all" spc="0" normalizeH="0" baseline="0" noProof="0" dirty="0">
                  <a:ln>
                    <a:noFill/>
                  </a:ln>
                  <a:solidFill>
                    <a:srgbClr val="74C9BB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Tabel bewerken</a:t>
              </a:r>
            </a:p>
          </p:txBody>
        </p:sp>
        <p:sp>
          <p:nvSpPr>
            <p:cNvPr id="189" name="Ovaal 188">
              <a:extLst>
                <a:ext uri="{FF2B5EF4-FFF2-40B4-BE49-F238E27FC236}">
                  <a16:creationId xmlns:a16="http://schemas.microsoft.com/office/drawing/2014/main" id="{FC7266CB-B30C-EA3E-9A11-72A03A85DFF1}"/>
                </a:ext>
              </a:extLst>
            </p:cNvPr>
            <p:cNvSpPr/>
            <p:nvPr userDrawn="1"/>
          </p:nvSpPr>
          <p:spPr>
            <a:xfrm>
              <a:off x="12560718" y="3874766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90" name="Rechthoek 189">
              <a:extLst>
                <a:ext uri="{FF2B5EF4-FFF2-40B4-BE49-F238E27FC236}">
                  <a16:creationId xmlns:a16="http://schemas.microsoft.com/office/drawing/2014/main" id="{503C58B2-271A-0158-EC7C-24EC9C40DE40}"/>
                </a:ext>
              </a:extLst>
            </p:cNvPr>
            <p:cNvSpPr/>
            <p:nvPr userDrawn="1"/>
          </p:nvSpPr>
          <p:spPr>
            <a:xfrm>
              <a:off x="12844890" y="3874767"/>
              <a:ext cx="2944682" cy="32768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Selecteer de gewenste rijen en/of kolommen van de tabel en ga naar de tab 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‘Indeling’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191" name="Ovaal 190">
              <a:extLst>
                <a:ext uri="{FF2B5EF4-FFF2-40B4-BE49-F238E27FC236}">
                  <a16:creationId xmlns:a16="http://schemas.microsoft.com/office/drawing/2014/main" id="{59916B6B-1747-3D1C-6A0B-A2F96C9EF422}"/>
                </a:ext>
              </a:extLst>
            </p:cNvPr>
            <p:cNvSpPr/>
            <p:nvPr userDrawn="1"/>
          </p:nvSpPr>
          <p:spPr>
            <a:xfrm>
              <a:off x="12560718" y="4396122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92" name="Rechthoek 191">
              <a:extLst>
                <a:ext uri="{FF2B5EF4-FFF2-40B4-BE49-F238E27FC236}">
                  <a16:creationId xmlns:a16="http://schemas.microsoft.com/office/drawing/2014/main" id="{6837E9FB-D0E7-B8EA-0BF7-619CBB264AF1}"/>
                </a:ext>
              </a:extLst>
            </p:cNvPr>
            <p:cNvSpPr/>
            <p:nvPr userDrawn="1"/>
          </p:nvSpPr>
          <p:spPr>
            <a:xfrm>
              <a:off x="12844890" y="4396123"/>
              <a:ext cx="2944682" cy="49591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Bij het onderdeel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‘Rijen en kolommen’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kunnen rijen en kolommen verwijderd of toegevoegd te worden. Kies uit de verschillende opties:</a:t>
              </a:r>
            </a:p>
          </p:txBody>
        </p:sp>
        <p:grpSp>
          <p:nvGrpSpPr>
            <p:cNvPr id="193" name="Groep 192">
              <a:extLst>
                <a:ext uri="{FF2B5EF4-FFF2-40B4-BE49-F238E27FC236}">
                  <a16:creationId xmlns:a16="http://schemas.microsoft.com/office/drawing/2014/main" id="{BDBAABB7-9736-FF35-5F40-0647A0EDD087}"/>
                </a:ext>
              </a:extLst>
            </p:cNvPr>
            <p:cNvGrpSpPr/>
            <p:nvPr userDrawn="1"/>
          </p:nvGrpSpPr>
          <p:grpSpPr>
            <a:xfrm>
              <a:off x="12748992" y="4996916"/>
              <a:ext cx="3013682" cy="673634"/>
              <a:chOff x="-3415313" y="4996916"/>
              <a:chExt cx="3013682" cy="673634"/>
            </a:xfrm>
          </p:grpSpPr>
          <p:grpSp>
            <p:nvGrpSpPr>
              <p:cNvPr id="194" name="Groep 193">
                <a:extLst>
                  <a:ext uri="{FF2B5EF4-FFF2-40B4-BE49-F238E27FC236}">
                    <a16:creationId xmlns:a16="http://schemas.microsoft.com/office/drawing/2014/main" id="{1417F27E-7D9E-5C8E-CF78-02F64FB5038D}"/>
                  </a:ext>
                </a:extLst>
              </p:cNvPr>
              <p:cNvGrpSpPr/>
              <p:nvPr userDrawn="1"/>
            </p:nvGrpSpPr>
            <p:grpSpPr>
              <a:xfrm>
                <a:off x="-3415313" y="5041534"/>
                <a:ext cx="761481" cy="529523"/>
                <a:chOff x="-3492543" y="5041534"/>
                <a:chExt cx="761481" cy="529523"/>
              </a:xfrm>
            </p:grpSpPr>
            <p:grpSp>
              <p:nvGrpSpPr>
                <p:cNvPr id="239" name="Groep 238">
                  <a:extLst>
                    <a:ext uri="{FF2B5EF4-FFF2-40B4-BE49-F238E27FC236}">
                      <a16:creationId xmlns:a16="http://schemas.microsoft.com/office/drawing/2014/main" id="{1285C040-DA55-620F-7913-A33129F62B96}"/>
                    </a:ext>
                  </a:extLst>
                </p:cNvPr>
                <p:cNvGrpSpPr/>
                <p:nvPr userDrawn="1"/>
              </p:nvGrpSpPr>
              <p:grpSpPr>
                <a:xfrm>
                  <a:off x="-3307743" y="5041534"/>
                  <a:ext cx="485596" cy="437045"/>
                  <a:chOff x="-3307743" y="4999319"/>
                  <a:chExt cx="644991" cy="580504"/>
                </a:xfrm>
              </p:grpSpPr>
              <p:grpSp>
                <p:nvGrpSpPr>
                  <p:cNvPr id="241" name="Groep 240">
                    <a:extLst>
                      <a:ext uri="{FF2B5EF4-FFF2-40B4-BE49-F238E27FC236}">
                        <a16:creationId xmlns:a16="http://schemas.microsoft.com/office/drawing/2014/main" id="{AFFCEA11-649B-B7B2-6607-8B9F7BD05218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-3307743" y="4999319"/>
                    <a:ext cx="516835" cy="439373"/>
                    <a:chOff x="-3307743" y="4999319"/>
                    <a:chExt cx="516835" cy="439373"/>
                  </a:xfrm>
                </p:grpSpPr>
                <p:cxnSp>
                  <p:nvCxnSpPr>
                    <p:cNvPr id="243" name="Rechte verbindingslijn 242">
                      <a:extLst>
                        <a:ext uri="{FF2B5EF4-FFF2-40B4-BE49-F238E27FC236}">
                          <a16:creationId xmlns:a16="http://schemas.microsoft.com/office/drawing/2014/main" id="{926410E0-C1B3-385D-F848-6ACA2B7E19EA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3307743" y="5141843"/>
                      <a:ext cx="516835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4" name="Rechte verbindingslijn 243">
                      <a:extLst>
                        <a:ext uri="{FF2B5EF4-FFF2-40B4-BE49-F238E27FC236}">
                          <a16:creationId xmlns:a16="http://schemas.microsoft.com/office/drawing/2014/main" id="{4D6ED68A-D194-E6F6-59AC-ED7B505884FF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3307743" y="5290267"/>
                      <a:ext cx="516835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5" name="Rechte verbindingslijn 244">
                      <a:extLst>
                        <a:ext uri="{FF2B5EF4-FFF2-40B4-BE49-F238E27FC236}">
                          <a16:creationId xmlns:a16="http://schemas.microsoft.com/office/drawing/2014/main" id="{E68EE5EE-4206-8DF3-6762-2E032CB3D974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flipH="1">
                      <a:off x="-2969743" y="4999319"/>
                      <a:ext cx="1394" cy="439373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6" name="Rechte verbindingslijn 245">
                      <a:extLst>
                        <a:ext uri="{FF2B5EF4-FFF2-40B4-BE49-F238E27FC236}">
                          <a16:creationId xmlns:a16="http://schemas.microsoft.com/office/drawing/2014/main" id="{48C4A97D-F8A3-27BF-5A32-4594CBAF51EB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flipH="1">
                      <a:off x="-3142021" y="4999319"/>
                      <a:ext cx="1394" cy="439373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47" name="Rechthoek 246">
                      <a:extLst>
                        <a:ext uri="{FF2B5EF4-FFF2-40B4-BE49-F238E27FC236}">
                          <a16:creationId xmlns:a16="http://schemas.microsoft.com/office/drawing/2014/main" id="{11EAA9BC-C588-3EC6-6463-72C8C876666F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-3304719" y="4999319"/>
                      <a:ext cx="513811" cy="439373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6C6C6C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74C9BB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p:txBody>
                </p:sp>
              </p:grpSp>
              <p:sp>
                <p:nvSpPr>
                  <p:cNvPr id="242" name="Vrije vorm: vorm 241">
                    <a:extLst>
                      <a:ext uri="{FF2B5EF4-FFF2-40B4-BE49-F238E27FC236}">
                        <a16:creationId xmlns:a16="http://schemas.microsoft.com/office/drawing/2014/main" id="{F624B931-BB2E-3705-EFCA-90CAB2434CFB}"/>
                      </a:ext>
                    </a:extLst>
                  </p:cNvPr>
                  <p:cNvSpPr/>
                  <p:nvPr userDrawn="1"/>
                </p:nvSpPr>
                <p:spPr>
                  <a:xfrm rot="2700000">
                    <a:off x="-3022752" y="5219823"/>
                    <a:ext cx="360000" cy="360000"/>
                  </a:xfrm>
                  <a:custGeom>
                    <a:avLst/>
                    <a:gdLst>
                      <a:gd name="connsiteX0" fmla="*/ 7908 w 360000"/>
                      <a:gd name="connsiteY0" fmla="*/ 160908 h 360000"/>
                      <a:gd name="connsiteX1" fmla="*/ 27000 w 360000"/>
                      <a:gd name="connsiteY1" fmla="*/ 153000 h 360000"/>
                      <a:gd name="connsiteX2" fmla="*/ 153000 w 360000"/>
                      <a:gd name="connsiteY2" fmla="*/ 153000 h 360000"/>
                      <a:gd name="connsiteX3" fmla="*/ 153000 w 360000"/>
                      <a:gd name="connsiteY3" fmla="*/ 27000 h 360000"/>
                      <a:gd name="connsiteX4" fmla="*/ 180000 w 360000"/>
                      <a:gd name="connsiteY4" fmla="*/ 0 h 360000"/>
                      <a:gd name="connsiteX5" fmla="*/ 207000 w 360000"/>
                      <a:gd name="connsiteY5" fmla="*/ 27000 h 360000"/>
                      <a:gd name="connsiteX6" fmla="*/ 207000 w 360000"/>
                      <a:gd name="connsiteY6" fmla="*/ 153000 h 360000"/>
                      <a:gd name="connsiteX7" fmla="*/ 333000 w 360000"/>
                      <a:gd name="connsiteY7" fmla="*/ 153000 h 360000"/>
                      <a:gd name="connsiteX8" fmla="*/ 360000 w 360000"/>
                      <a:gd name="connsiteY8" fmla="*/ 180000 h 360000"/>
                      <a:gd name="connsiteX9" fmla="*/ 333000 w 360000"/>
                      <a:gd name="connsiteY9" fmla="*/ 207000 h 360000"/>
                      <a:gd name="connsiteX10" fmla="*/ 207000 w 360000"/>
                      <a:gd name="connsiteY10" fmla="*/ 207000 h 360000"/>
                      <a:gd name="connsiteX11" fmla="*/ 207000 w 360000"/>
                      <a:gd name="connsiteY11" fmla="*/ 333000 h 360000"/>
                      <a:gd name="connsiteX12" fmla="*/ 180000 w 360000"/>
                      <a:gd name="connsiteY12" fmla="*/ 360000 h 360000"/>
                      <a:gd name="connsiteX13" fmla="*/ 153000 w 360000"/>
                      <a:gd name="connsiteY13" fmla="*/ 333000 h 360000"/>
                      <a:gd name="connsiteX14" fmla="*/ 153000 w 360000"/>
                      <a:gd name="connsiteY14" fmla="*/ 207000 h 360000"/>
                      <a:gd name="connsiteX15" fmla="*/ 27000 w 360000"/>
                      <a:gd name="connsiteY15" fmla="*/ 207000 h 360000"/>
                      <a:gd name="connsiteX16" fmla="*/ 0 w 360000"/>
                      <a:gd name="connsiteY16" fmla="*/ 180000 h 360000"/>
                      <a:gd name="connsiteX17" fmla="*/ 7908 w 360000"/>
                      <a:gd name="connsiteY17" fmla="*/ 160908 h 36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60000" h="360000">
                        <a:moveTo>
                          <a:pt x="7908" y="160908"/>
                        </a:moveTo>
                        <a:cubicBezTo>
                          <a:pt x="12794" y="156022"/>
                          <a:pt x="19544" y="153000"/>
                          <a:pt x="27000" y="153000"/>
                        </a:cubicBezTo>
                        <a:lnTo>
                          <a:pt x="153000" y="153000"/>
                        </a:lnTo>
                        <a:lnTo>
                          <a:pt x="153000" y="27000"/>
                        </a:lnTo>
                        <a:cubicBezTo>
                          <a:pt x="153000" y="12088"/>
                          <a:pt x="165088" y="0"/>
                          <a:pt x="180000" y="0"/>
                        </a:cubicBezTo>
                        <a:cubicBezTo>
                          <a:pt x="194912" y="0"/>
                          <a:pt x="207000" y="12088"/>
                          <a:pt x="207000" y="27000"/>
                        </a:cubicBezTo>
                        <a:lnTo>
                          <a:pt x="207000" y="153000"/>
                        </a:lnTo>
                        <a:lnTo>
                          <a:pt x="333000" y="153000"/>
                        </a:lnTo>
                        <a:cubicBezTo>
                          <a:pt x="347912" y="153000"/>
                          <a:pt x="360000" y="165088"/>
                          <a:pt x="360000" y="180000"/>
                        </a:cubicBezTo>
                        <a:cubicBezTo>
                          <a:pt x="360000" y="194912"/>
                          <a:pt x="347912" y="207000"/>
                          <a:pt x="333000" y="207000"/>
                        </a:cubicBezTo>
                        <a:lnTo>
                          <a:pt x="207000" y="207000"/>
                        </a:lnTo>
                        <a:lnTo>
                          <a:pt x="207000" y="333000"/>
                        </a:lnTo>
                        <a:cubicBezTo>
                          <a:pt x="207000" y="347912"/>
                          <a:pt x="194912" y="360000"/>
                          <a:pt x="180000" y="360000"/>
                        </a:cubicBezTo>
                        <a:cubicBezTo>
                          <a:pt x="165088" y="360000"/>
                          <a:pt x="153000" y="347912"/>
                          <a:pt x="153000" y="333000"/>
                        </a:cubicBezTo>
                        <a:lnTo>
                          <a:pt x="153000" y="207000"/>
                        </a:lnTo>
                        <a:lnTo>
                          <a:pt x="27000" y="207000"/>
                        </a:lnTo>
                        <a:cubicBezTo>
                          <a:pt x="12088" y="207000"/>
                          <a:pt x="0" y="194912"/>
                          <a:pt x="0" y="180000"/>
                        </a:cubicBezTo>
                        <a:cubicBezTo>
                          <a:pt x="0" y="172544"/>
                          <a:pt x="3022" y="165794"/>
                          <a:pt x="7908" y="160908"/>
                        </a:cubicBezTo>
                        <a:close/>
                      </a:path>
                    </a:pathLst>
                  </a:custGeom>
                  <a:solidFill>
                    <a:srgbClr val="F0615F"/>
                  </a:solidFill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600"/>
                      </a:spcBef>
                      <a:spcAft>
                        <a:spcPts val="6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800" b="0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Poppins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40" name="Tekstvak 239">
                  <a:extLst>
                    <a:ext uri="{FF2B5EF4-FFF2-40B4-BE49-F238E27FC236}">
                      <a16:creationId xmlns:a16="http://schemas.microsoft.com/office/drawing/2014/main" id="{D26596B6-D3AE-B168-D7A7-484907D7FD7E}"/>
                    </a:ext>
                  </a:extLst>
                </p:cNvPr>
                <p:cNvSpPr txBox="1"/>
                <p:nvPr userDrawn="1"/>
              </p:nvSpPr>
              <p:spPr>
                <a:xfrm>
                  <a:off x="-3492543" y="5440654"/>
                  <a:ext cx="761481" cy="13040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marL="0" marR="0" lvl="0" indent="0" algn="ctr" defTabSz="1217512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l-NL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rPr>
                    <a:t>Verwijderen</a:t>
                  </a:r>
                </a:p>
              </p:txBody>
            </p:sp>
          </p:grpSp>
          <p:grpSp>
            <p:nvGrpSpPr>
              <p:cNvPr id="195" name="Groep 194">
                <a:extLst>
                  <a:ext uri="{FF2B5EF4-FFF2-40B4-BE49-F238E27FC236}">
                    <a16:creationId xmlns:a16="http://schemas.microsoft.com/office/drawing/2014/main" id="{031F0934-99FC-235D-D9AF-F7BA45FA6BF7}"/>
                  </a:ext>
                </a:extLst>
              </p:cNvPr>
              <p:cNvGrpSpPr/>
              <p:nvPr userDrawn="1"/>
            </p:nvGrpSpPr>
            <p:grpSpPr>
              <a:xfrm>
                <a:off x="-2582156" y="4996916"/>
                <a:ext cx="572112" cy="673634"/>
                <a:chOff x="-2709168" y="4996916"/>
                <a:chExt cx="572112" cy="673634"/>
              </a:xfrm>
            </p:grpSpPr>
            <p:grpSp>
              <p:nvGrpSpPr>
                <p:cNvPr id="229" name="Groep 228">
                  <a:extLst>
                    <a:ext uri="{FF2B5EF4-FFF2-40B4-BE49-F238E27FC236}">
                      <a16:creationId xmlns:a16="http://schemas.microsoft.com/office/drawing/2014/main" id="{C268BBD0-C6D3-C908-D4BC-FDBCD450EDF6}"/>
                    </a:ext>
                  </a:extLst>
                </p:cNvPr>
                <p:cNvGrpSpPr/>
                <p:nvPr userDrawn="1"/>
              </p:nvGrpSpPr>
              <p:grpSpPr>
                <a:xfrm>
                  <a:off x="-2609993" y="4996916"/>
                  <a:ext cx="389111" cy="375410"/>
                  <a:chOff x="-2542178" y="4940055"/>
                  <a:chExt cx="516835" cy="498637"/>
                </a:xfrm>
              </p:grpSpPr>
              <p:sp>
                <p:nvSpPr>
                  <p:cNvPr id="231" name="Rechthoek 230">
                    <a:extLst>
                      <a:ext uri="{FF2B5EF4-FFF2-40B4-BE49-F238E27FC236}">
                        <a16:creationId xmlns:a16="http://schemas.microsoft.com/office/drawing/2014/main" id="{13E67D9A-BBE4-72BD-9D0B-E88C6695FC1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2538526" y="5145278"/>
                    <a:ext cx="510738" cy="150388"/>
                  </a:xfrm>
                  <a:prstGeom prst="rect">
                    <a:avLst/>
                  </a:prstGeom>
                  <a:solidFill>
                    <a:srgbClr val="C3D6E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600"/>
                      </a:spcBef>
                      <a:spcAft>
                        <a:spcPts val="6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600" b="0" i="0" u="none" strike="noStrike" kern="1200" cap="all" spc="0" normalizeH="0" baseline="0" noProof="0" dirty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Poppins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32" name="Groep 231">
                    <a:extLst>
                      <a:ext uri="{FF2B5EF4-FFF2-40B4-BE49-F238E27FC236}">
                        <a16:creationId xmlns:a16="http://schemas.microsoft.com/office/drawing/2014/main" id="{B6A95CD5-6DBF-603A-276C-AA7CC27532FD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-2542178" y="4999319"/>
                    <a:ext cx="516835" cy="439373"/>
                    <a:chOff x="-3307743" y="4999319"/>
                    <a:chExt cx="516835" cy="439373"/>
                  </a:xfrm>
                </p:grpSpPr>
                <p:cxnSp>
                  <p:nvCxnSpPr>
                    <p:cNvPr id="234" name="Rechte verbindingslijn 233">
                      <a:extLst>
                        <a:ext uri="{FF2B5EF4-FFF2-40B4-BE49-F238E27FC236}">
                          <a16:creationId xmlns:a16="http://schemas.microsoft.com/office/drawing/2014/main" id="{771F3AE6-0B15-4D8F-C913-2349B617B9FC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3307743" y="5141843"/>
                      <a:ext cx="516835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5" name="Rechte verbindingslijn 234">
                      <a:extLst>
                        <a:ext uri="{FF2B5EF4-FFF2-40B4-BE49-F238E27FC236}">
                          <a16:creationId xmlns:a16="http://schemas.microsoft.com/office/drawing/2014/main" id="{B5FF49CC-F300-270E-B819-B054DBA8081B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3307743" y="5290267"/>
                      <a:ext cx="516835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6" name="Rechte verbindingslijn 235">
                      <a:extLst>
                        <a:ext uri="{FF2B5EF4-FFF2-40B4-BE49-F238E27FC236}">
                          <a16:creationId xmlns:a16="http://schemas.microsoft.com/office/drawing/2014/main" id="{07DDAF11-C020-51A9-CB64-BAD22375C7EE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2969743" y="5295569"/>
                      <a:ext cx="0" cy="143123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Rechte verbindingslijn 236">
                      <a:extLst>
                        <a:ext uri="{FF2B5EF4-FFF2-40B4-BE49-F238E27FC236}">
                          <a16:creationId xmlns:a16="http://schemas.microsoft.com/office/drawing/2014/main" id="{400AD6AA-C761-0217-580A-86AE4C8891C3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3142021" y="5295569"/>
                      <a:ext cx="0" cy="143123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38" name="Rechthoek 237">
                      <a:extLst>
                        <a:ext uri="{FF2B5EF4-FFF2-40B4-BE49-F238E27FC236}">
                          <a16:creationId xmlns:a16="http://schemas.microsoft.com/office/drawing/2014/main" id="{EF4E4BEB-8AB8-3768-F500-0E2B41853325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-3304719" y="4999319"/>
                      <a:ext cx="513811" cy="439373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6C6C6C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74C9BB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p:txBody>
                </p:sp>
              </p:grpSp>
              <p:sp>
                <p:nvSpPr>
                  <p:cNvPr id="233" name="Pijl: rechts 232">
                    <a:extLst>
                      <a:ext uri="{FF2B5EF4-FFF2-40B4-BE49-F238E27FC236}">
                        <a16:creationId xmlns:a16="http://schemas.microsoft.com/office/drawing/2014/main" id="{956415C4-5F74-90EC-CF23-7A907352E8C3}"/>
                      </a:ext>
                    </a:extLst>
                  </p:cNvPr>
                  <p:cNvSpPr/>
                  <p:nvPr userDrawn="1"/>
                </p:nvSpPr>
                <p:spPr>
                  <a:xfrm rot="16200000">
                    <a:off x="-2415001" y="4945522"/>
                    <a:ext cx="278551" cy="267618"/>
                  </a:xfrm>
                  <a:prstGeom prst="rightArrow">
                    <a:avLst>
                      <a:gd name="adj1" fmla="val 25329"/>
                      <a:gd name="adj2" fmla="val 63628"/>
                    </a:avLst>
                  </a:prstGeom>
                  <a:solidFill>
                    <a:srgbClr val="4A7DB1"/>
                  </a:solidFill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230" name="Tekstvak 229">
                  <a:extLst>
                    <a:ext uri="{FF2B5EF4-FFF2-40B4-BE49-F238E27FC236}">
                      <a16:creationId xmlns:a16="http://schemas.microsoft.com/office/drawing/2014/main" id="{1DB4056B-F721-7EED-3093-9D54B833E87C}"/>
                    </a:ext>
                  </a:extLst>
                </p:cNvPr>
                <p:cNvSpPr txBox="1"/>
                <p:nvPr userDrawn="1"/>
              </p:nvSpPr>
              <p:spPr>
                <a:xfrm>
                  <a:off x="-2709168" y="5460793"/>
                  <a:ext cx="572112" cy="20975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marL="0" marR="0" lvl="0" indent="0" algn="ctr" defTabSz="1217512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l-NL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rPr>
                    <a:t>Hierboven invoegen</a:t>
                  </a:r>
                </a:p>
              </p:txBody>
            </p:sp>
          </p:grpSp>
          <p:grpSp>
            <p:nvGrpSpPr>
              <p:cNvPr id="196" name="Groep 195">
                <a:extLst>
                  <a:ext uri="{FF2B5EF4-FFF2-40B4-BE49-F238E27FC236}">
                    <a16:creationId xmlns:a16="http://schemas.microsoft.com/office/drawing/2014/main" id="{A9947074-84F8-07C0-7E05-7C5BF5177265}"/>
                  </a:ext>
                </a:extLst>
              </p:cNvPr>
              <p:cNvGrpSpPr/>
              <p:nvPr userDrawn="1"/>
            </p:nvGrpSpPr>
            <p:grpSpPr>
              <a:xfrm>
                <a:off x="-2036147" y="5039725"/>
                <a:ext cx="572112" cy="630825"/>
                <a:chOff x="-2099568" y="5039725"/>
                <a:chExt cx="572112" cy="630825"/>
              </a:xfrm>
            </p:grpSpPr>
            <p:grpSp>
              <p:nvGrpSpPr>
                <p:cNvPr id="219" name="Groep 218">
                  <a:extLst>
                    <a:ext uri="{FF2B5EF4-FFF2-40B4-BE49-F238E27FC236}">
                      <a16:creationId xmlns:a16="http://schemas.microsoft.com/office/drawing/2014/main" id="{0376DE34-407F-2AA8-F2A8-2EA6A1CCDDF5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-2004261" y="5039725"/>
                  <a:ext cx="389111" cy="375410"/>
                  <a:chOff x="-2542178" y="4940055"/>
                  <a:chExt cx="516835" cy="498637"/>
                </a:xfrm>
              </p:grpSpPr>
              <p:sp>
                <p:nvSpPr>
                  <p:cNvPr id="221" name="Rechthoek 220">
                    <a:extLst>
                      <a:ext uri="{FF2B5EF4-FFF2-40B4-BE49-F238E27FC236}">
                        <a16:creationId xmlns:a16="http://schemas.microsoft.com/office/drawing/2014/main" id="{6E504536-46F5-C5D8-DDC7-8EBA4E5D404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2538526" y="5145278"/>
                    <a:ext cx="510738" cy="135578"/>
                  </a:xfrm>
                  <a:prstGeom prst="rect">
                    <a:avLst/>
                  </a:prstGeom>
                  <a:solidFill>
                    <a:srgbClr val="C3D6E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600"/>
                      </a:spcBef>
                      <a:spcAft>
                        <a:spcPts val="6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600" b="0" i="0" u="none" strike="noStrike" kern="1200" cap="all" spc="0" normalizeH="0" baseline="0" noProof="0" dirty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Poppins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22" name="Groep 221">
                    <a:extLst>
                      <a:ext uri="{FF2B5EF4-FFF2-40B4-BE49-F238E27FC236}">
                        <a16:creationId xmlns:a16="http://schemas.microsoft.com/office/drawing/2014/main" id="{84449767-017B-1B73-C6F1-2F88B7C2D51A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-2542178" y="4999319"/>
                    <a:ext cx="516835" cy="439373"/>
                    <a:chOff x="-3307743" y="4999319"/>
                    <a:chExt cx="516835" cy="439373"/>
                  </a:xfrm>
                </p:grpSpPr>
                <p:cxnSp>
                  <p:nvCxnSpPr>
                    <p:cNvPr id="224" name="Rechte verbindingslijn 223">
                      <a:extLst>
                        <a:ext uri="{FF2B5EF4-FFF2-40B4-BE49-F238E27FC236}">
                          <a16:creationId xmlns:a16="http://schemas.microsoft.com/office/drawing/2014/main" id="{CD9FBEFB-269A-65DC-6C72-73C75D1708D0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3307743" y="5141843"/>
                      <a:ext cx="516835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5" name="Rechte verbindingslijn 224">
                      <a:extLst>
                        <a:ext uri="{FF2B5EF4-FFF2-40B4-BE49-F238E27FC236}">
                          <a16:creationId xmlns:a16="http://schemas.microsoft.com/office/drawing/2014/main" id="{774E5E10-6968-1CAB-C486-90919E646083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3307743" y="5290267"/>
                      <a:ext cx="516835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6" name="Rechte verbindingslijn 225">
                      <a:extLst>
                        <a:ext uri="{FF2B5EF4-FFF2-40B4-BE49-F238E27FC236}">
                          <a16:creationId xmlns:a16="http://schemas.microsoft.com/office/drawing/2014/main" id="{9D7A460B-E309-2A2C-AC97-C7BBD68AB4C7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2969743" y="5295569"/>
                      <a:ext cx="0" cy="143123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7" name="Rechte verbindingslijn 226">
                      <a:extLst>
                        <a:ext uri="{FF2B5EF4-FFF2-40B4-BE49-F238E27FC236}">
                          <a16:creationId xmlns:a16="http://schemas.microsoft.com/office/drawing/2014/main" id="{12C1C6D3-9746-7DA4-08DA-5BB19EA00451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>
                      <a:off x="-3142021" y="5295569"/>
                      <a:ext cx="0" cy="143123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28" name="Rechthoek 227">
                      <a:extLst>
                        <a:ext uri="{FF2B5EF4-FFF2-40B4-BE49-F238E27FC236}">
                          <a16:creationId xmlns:a16="http://schemas.microsoft.com/office/drawing/2014/main" id="{25C40107-2240-2546-7C72-B9FC8E51F0E2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-3304719" y="4999319"/>
                      <a:ext cx="513811" cy="439373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6C6C6C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74C9BB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p:txBody>
                </p:sp>
              </p:grpSp>
              <p:sp>
                <p:nvSpPr>
                  <p:cNvPr id="223" name="Pijl: rechts 222">
                    <a:extLst>
                      <a:ext uri="{FF2B5EF4-FFF2-40B4-BE49-F238E27FC236}">
                        <a16:creationId xmlns:a16="http://schemas.microsoft.com/office/drawing/2014/main" id="{86CA5C49-4657-5AF2-DD7D-2A39E95A22E3}"/>
                      </a:ext>
                    </a:extLst>
                  </p:cNvPr>
                  <p:cNvSpPr/>
                  <p:nvPr userDrawn="1"/>
                </p:nvSpPr>
                <p:spPr>
                  <a:xfrm rot="16200000">
                    <a:off x="-2415001" y="4945522"/>
                    <a:ext cx="278551" cy="267618"/>
                  </a:xfrm>
                  <a:prstGeom prst="rightArrow">
                    <a:avLst>
                      <a:gd name="adj1" fmla="val 25329"/>
                      <a:gd name="adj2" fmla="val 63628"/>
                    </a:avLst>
                  </a:prstGeom>
                  <a:solidFill>
                    <a:srgbClr val="4A7DB1"/>
                  </a:solidFill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220" name="Tekstvak 219">
                  <a:extLst>
                    <a:ext uri="{FF2B5EF4-FFF2-40B4-BE49-F238E27FC236}">
                      <a16:creationId xmlns:a16="http://schemas.microsoft.com/office/drawing/2014/main" id="{3911CE1E-D4C8-94F3-160F-3D707C1473A1}"/>
                    </a:ext>
                  </a:extLst>
                </p:cNvPr>
                <p:cNvSpPr txBox="1"/>
                <p:nvPr userDrawn="1"/>
              </p:nvSpPr>
              <p:spPr>
                <a:xfrm>
                  <a:off x="-2099568" y="5460793"/>
                  <a:ext cx="572112" cy="20975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marL="0" marR="0" lvl="0" indent="0" algn="ctr" defTabSz="1217512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l-NL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rPr>
                    <a:t>Hieronder invoegen</a:t>
                  </a:r>
                </a:p>
              </p:txBody>
            </p:sp>
          </p:grpSp>
          <p:grpSp>
            <p:nvGrpSpPr>
              <p:cNvPr id="197" name="Groep 196">
                <a:extLst>
                  <a:ext uri="{FF2B5EF4-FFF2-40B4-BE49-F238E27FC236}">
                    <a16:creationId xmlns:a16="http://schemas.microsoft.com/office/drawing/2014/main" id="{CED43AC5-BE65-2D47-0752-AE15EBDC9BE4}"/>
                  </a:ext>
                </a:extLst>
              </p:cNvPr>
              <p:cNvGrpSpPr/>
              <p:nvPr userDrawn="1"/>
            </p:nvGrpSpPr>
            <p:grpSpPr>
              <a:xfrm>
                <a:off x="-1497156" y="5039725"/>
                <a:ext cx="572112" cy="630825"/>
                <a:chOff x="-1501387" y="5039725"/>
                <a:chExt cx="572112" cy="630825"/>
              </a:xfrm>
            </p:grpSpPr>
            <p:grpSp>
              <p:nvGrpSpPr>
                <p:cNvPr id="209" name="Groep 208">
                  <a:extLst>
                    <a:ext uri="{FF2B5EF4-FFF2-40B4-BE49-F238E27FC236}">
                      <a16:creationId xmlns:a16="http://schemas.microsoft.com/office/drawing/2014/main" id="{1F46282E-368E-D4A8-DF7A-4CE86D5C9996}"/>
                    </a:ext>
                  </a:extLst>
                </p:cNvPr>
                <p:cNvGrpSpPr/>
                <p:nvPr userDrawn="1"/>
              </p:nvGrpSpPr>
              <p:grpSpPr>
                <a:xfrm rot="10800000">
                  <a:off x="-1453772" y="5039725"/>
                  <a:ext cx="426738" cy="332849"/>
                  <a:chOff x="-2542179" y="4996586"/>
                  <a:chExt cx="566814" cy="442106"/>
                </a:xfrm>
              </p:grpSpPr>
              <p:sp>
                <p:nvSpPr>
                  <p:cNvPr id="211" name="Rechthoek 210">
                    <a:extLst>
                      <a:ext uri="{FF2B5EF4-FFF2-40B4-BE49-F238E27FC236}">
                        <a16:creationId xmlns:a16="http://schemas.microsoft.com/office/drawing/2014/main" id="{A71D8C20-4FAA-62AA-0ED4-31B1C5B3D3A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2375154" y="4996588"/>
                    <a:ext cx="165824" cy="435881"/>
                  </a:xfrm>
                  <a:prstGeom prst="rect">
                    <a:avLst/>
                  </a:prstGeom>
                  <a:solidFill>
                    <a:srgbClr val="C3D6E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600"/>
                      </a:spcBef>
                      <a:spcAft>
                        <a:spcPts val="6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600" b="0" i="0" u="none" strike="noStrike" kern="1200" cap="all" spc="0" normalizeH="0" baseline="0" noProof="0" dirty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Poppins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12" name="Groep 211">
                    <a:extLst>
                      <a:ext uri="{FF2B5EF4-FFF2-40B4-BE49-F238E27FC236}">
                        <a16:creationId xmlns:a16="http://schemas.microsoft.com/office/drawing/2014/main" id="{291634DB-8C7A-1F29-A47D-6C6D41FBE4C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-2542179" y="4996586"/>
                    <a:ext cx="516836" cy="442106"/>
                    <a:chOff x="-3307744" y="4996586"/>
                    <a:chExt cx="516836" cy="442106"/>
                  </a:xfrm>
                </p:grpSpPr>
                <p:cxnSp>
                  <p:nvCxnSpPr>
                    <p:cNvPr id="214" name="Rechte verbindingslijn 213">
                      <a:extLst>
                        <a:ext uri="{FF2B5EF4-FFF2-40B4-BE49-F238E27FC236}">
                          <a16:creationId xmlns:a16="http://schemas.microsoft.com/office/drawing/2014/main" id="{77443352-683F-868C-930B-9D18E8724325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rot="10800000" flipH="1">
                      <a:off x="-3307744" y="5141843"/>
                      <a:ext cx="162288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Rechte verbindingslijn 214">
                      <a:extLst>
                        <a:ext uri="{FF2B5EF4-FFF2-40B4-BE49-F238E27FC236}">
                          <a16:creationId xmlns:a16="http://schemas.microsoft.com/office/drawing/2014/main" id="{85AAB3A9-4F47-D6AA-A22F-22528A0B0238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rot="10800000" flipH="1">
                      <a:off x="-3307744" y="5290267"/>
                      <a:ext cx="167025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6" name="Rechte verbindingslijn 215">
                      <a:extLst>
                        <a:ext uri="{FF2B5EF4-FFF2-40B4-BE49-F238E27FC236}">
                          <a16:creationId xmlns:a16="http://schemas.microsoft.com/office/drawing/2014/main" id="{45482DC4-C0D2-B79F-904D-35C5E08E5FFD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rot="10800000" flipV="1">
                      <a:off x="-2969743" y="5001324"/>
                      <a:ext cx="0" cy="437367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7" name="Rechte verbindingslijn 216">
                      <a:extLst>
                        <a:ext uri="{FF2B5EF4-FFF2-40B4-BE49-F238E27FC236}">
                          <a16:creationId xmlns:a16="http://schemas.microsoft.com/office/drawing/2014/main" id="{5BE12A13-35C8-7362-83E9-F43B67874064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rot="10800000" flipV="1">
                      <a:off x="-3142021" y="4996586"/>
                      <a:ext cx="0" cy="442105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18" name="Rechthoek 217">
                      <a:extLst>
                        <a:ext uri="{FF2B5EF4-FFF2-40B4-BE49-F238E27FC236}">
                          <a16:creationId xmlns:a16="http://schemas.microsoft.com/office/drawing/2014/main" id="{D573AC0D-DB5B-FB17-1D57-66A61E46C717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-3304719" y="4999319"/>
                      <a:ext cx="513811" cy="439373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6C6C6C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74C9BB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p:txBody>
                </p:sp>
              </p:grpSp>
              <p:sp>
                <p:nvSpPr>
                  <p:cNvPr id="213" name="Pijl: rechts 212">
                    <a:extLst>
                      <a:ext uri="{FF2B5EF4-FFF2-40B4-BE49-F238E27FC236}">
                        <a16:creationId xmlns:a16="http://schemas.microsoft.com/office/drawing/2014/main" id="{C1CE9467-BC28-E0C9-3CF1-A81B77356CD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2253916" y="5077408"/>
                    <a:ext cx="278551" cy="267618"/>
                  </a:xfrm>
                  <a:prstGeom prst="rightArrow">
                    <a:avLst>
                      <a:gd name="adj1" fmla="val 25329"/>
                      <a:gd name="adj2" fmla="val 63628"/>
                    </a:avLst>
                  </a:prstGeom>
                  <a:solidFill>
                    <a:srgbClr val="4A7DB1"/>
                  </a:solidFill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210" name="Tekstvak 209">
                  <a:extLst>
                    <a:ext uri="{FF2B5EF4-FFF2-40B4-BE49-F238E27FC236}">
                      <a16:creationId xmlns:a16="http://schemas.microsoft.com/office/drawing/2014/main" id="{6CECABE8-DC04-CB86-6339-9215A8C7FDC4}"/>
                    </a:ext>
                  </a:extLst>
                </p:cNvPr>
                <p:cNvSpPr txBox="1"/>
                <p:nvPr userDrawn="1"/>
              </p:nvSpPr>
              <p:spPr>
                <a:xfrm>
                  <a:off x="-1501387" y="5460793"/>
                  <a:ext cx="572112" cy="20975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marL="0" marR="0" lvl="0" indent="0" algn="ctr" defTabSz="1217512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l-NL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rPr>
                    <a:t>Links invoegen</a:t>
                  </a:r>
                </a:p>
              </p:txBody>
            </p:sp>
          </p:grpSp>
          <p:grpSp>
            <p:nvGrpSpPr>
              <p:cNvPr id="198" name="Groep 197">
                <a:extLst>
                  <a:ext uri="{FF2B5EF4-FFF2-40B4-BE49-F238E27FC236}">
                    <a16:creationId xmlns:a16="http://schemas.microsoft.com/office/drawing/2014/main" id="{D327FA76-2841-658D-1790-98B5F07BB395}"/>
                  </a:ext>
                </a:extLst>
              </p:cNvPr>
              <p:cNvGrpSpPr/>
              <p:nvPr userDrawn="1"/>
            </p:nvGrpSpPr>
            <p:grpSpPr>
              <a:xfrm>
                <a:off x="-973743" y="5039725"/>
                <a:ext cx="572112" cy="630825"/>
                <a:chOff x="-961551" y="5039725"/>
                <a:chExt cx="572112" cy="630825"/>
              </a:xfrm>
            </p:grpSpPr>
            <p:grpSp>
              <p:nvGrpSpPr>
                <p:cNvPr id="199" name="Groep 198">
                  <a:extLst>
                    <a:ext uri="{FF2B5EF4-FFF2-40B4-BE49-F238E27FC236}">
                      <a16:creationId xmlns:a16="http://schemas.microsoft.com/office/drawing/2014/main" id="{39C40E65-6E18-F785-A125-845EA8BE3AF8}"/>
                    </a:ext>
                  </a:extLst>
                </p:cNvPr>
                <p:cNvGrpSpPr/>
                <p:nvPr userDrawn="1"/>
              </p:nvGrpSpPr>
              <p:grpSpPr>
                <a:xfrm rot="10800000" flipH="1">
                  <a:off x="-868825" y="5039725"/>
                  <a:ext cx="426738" cy="332849"/>
                  <a:chOff x="-2542179" y="4996586"/>
                  <a:chExt cx="566814" cy="442106"/>
                </a:xfrm>
              </p:grpSpPr>
              <p:sp>
                <p:nvSpPr>
                  <p:cNvPr id="201" name="Rechthoek 200">
                    <a:extLst>
                      <a:ext uri="{FF2B5EF4-FFF2-40B4-BE49-F238E27FC236}">
                        <a16:creationId xmlns:a16="http://schemas.microsoft.com/office/drawing/2014/main" id="{19746CDF-EEF4-5600-DE83-1E494F3AF78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2375154" y="4996588"/>
                    <a:ext cx="165824" cy="435881"/>
                  </a:xfrm>
                  <a:prstGeom prst="rect">
                    <a:avLst/>
                  </a:prstGeom>
                  <a:solidFill>
                    <a:srgbClr val="C3D6E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90000"/>
                      </a:lnSpc>
                      <a:spcBef>
                        <a:spcPts val="600"/>
                      </a:spcBef>
                      <a:spcAft>
                        <a:spcPts val="6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600" b="0" i="0" u="none" strike="noStrike" kern="1200" cap="all" spc="0" normalizeH="0" baseline="0" noProof="0" dirty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Poppins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2" name="Groep 201">
                    <a:extLst>
                      <a:ext uri="{FF2B5EF4-FFF2-40B4-BE49-F238E27FC236}">
                        <a16:creationId xmlns:a16="http://schemas.microsoft.com/office/drawing/2014/main" id="{3C1B8516-C987-7C3A-9CDF-9AF7C9CFB2E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-2542179" y="4996586"/>
                    <a:ext cx="516836" cy="442106"/>
                    <a:chOff x="-3307744" y="4996586"/>
                    <a:chExt cx="516836" cy="442106"/>
                  </a:xfrm>
                </p:grpSpPr>
                <p:cxnSp>
                  <p:nvCxnSpPr>
                    <p:cNvPr id="204" name="Rechte verbindingslijn 203">
                      <a:extLst>
                        <a:ext uri="{FF2B5EF4-FFF2-40B4-BE49-F238E27FC236}">
                          <a16:creationId xmlns:a16="http://schemas.microsoft.com/office/drawing/2014/main" id="{918F907E-E377-E74C-9351-E99EAEE38549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rot="10800000" flipH="1">
                      <a:off x="-3307744" y="5141843"/>
                      <a:ext cx="162288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Rechte verbindingslijn 204">
                      <a:extLst>
                        <a:ext uri="{FF2B5EF4-FFF2-40B4-BE49-F238E27FC236}">
                          <a16:creationId xmlns:a16="http://schemas.microsoft.com/office/drawing/2014/main" id="{B1F540DB-6946-C19F-BA3A-7048688E444E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rot="10800000" flipH="1">
                      <a:off x="-3307744" y="5290267"/>
                      <a:ext cx="167025" cy="0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Rechte verbindingslijn 205">
                      <a:extLst>
                        <a:ext uri="{FF2B5EF4-FFF2-40B4-BE49-F238E27FC236}">
                          <a16:creationId xmlns:a16="http://schemas.microsoft.com/office/drawing/2014/main" id="{BAA731E3-616C-32DA-2C49-1B864BF80D57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rot="10800000" flipV="1">
                      <a:off x="-2969743" y="5001324"/>
                      <a:ext cx="0" cy="437367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7" name="Rechte verbindingslijn 206">
                      <a:extLst>
                        <a:ext uri="{FF2B5EF4-FFF2-40B4-BE49-F238E27FC236}">
                          <a16:creationId xmlns:a16="http://schemas.microsoft.com/office/drawing/2014/main" id="{1263954F-2BC5-979D-EE8F-EE3514DC739D}"/>
                        </a:ext>
                      </a:extLst>
                    </p:cNvPr>
                    <p:cNvCxnSpPr>
                      <a:cxnSpLocks/>
                    </p:cNvCxnSpPr>
                    <p:nvPr userDrawn="1"/>
                  </p:nvCxnSpPr>
                  <p:spPr>
                    <a:xfrm rot="10800000" flipV="1">
                      <a:off x="-3142021" y="4996586"/>
                      <a:ext cx="0" cy="442105"/>
                    </a:xfrm>
                    <a:prstGeom prst="line">
                      <a:avLst/>
                    </a:prstGeom>
                    <a:ln>
                      <a:solidFill>
                        <a:srgbClr val="817F7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08" name="Rechthoek 207">
                      <a:extLst>
                        <a:ext uri="{FF2B5EF4-FFF2-40B4-BE49-F238E27FC236}">
                          <a16:creationId xmlns:a16="http://schemas.microsoft.com/office/drawing/2014/main" id="{14AB14C9-FF08-D96D-B017-A70254D962CF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-3304719" y="4999319"/>
                      <a:ext cx="513811" cy="439373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6C6C6C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74C9BB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p:txBody>
                </p:sp>
              </p:grpSp>
              <p:sp>
                <p:nvSpPr>
                  <p:cNvPr id="203" name="Pijl: rechts 202">
                    <a:extLst>
                      <a:ext uri="{FF2B5EF4-FFF2-40B4-BE49-F238E27FC236}">
                        <a16:creationId xmlns:a16="http://schemas.microsoft.com/office/drawing/2014/main" id="{C2A3A9CF-C6CE-B512-2DB4-F35F553C118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-2253916" y="5077408"/>
                    <a:ext cx="278551" cy="267618"/>
                  </a:xfrm>
                  <a:prstGeom prst="rightArrow">
                    <a:avLst>
                      <a:gd name="adj1" fmla="val 25329"/>
                      <a:gd name="adj2" fmla="val 63628"/>
                    </a:avLst>
                  </a:prstGeom>
                  <a:solidFill>
                    <a:srgbClr val="4A7DB1"/>
                  </a:solidFill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0" tIns="0" rIns="0" bIns="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200" name="Tekstvak 199">
                  <a:extLst>
                    <a:ext uri="{FF2B5EF4-FFF2-40B4-BE49-F238E27FC236}">
                      <a16:creationId xmlns:a16="http://schemas.microsoft.com/office/drawing/2014/main" id="{93FAA696-196F-B467-99C0-2D06948F1607}"/>
                    </a:ext>
                  </a:extLst>
                </p:cNvPr>
                <p:cNvSpPr txBox="1"/>
                <p:nvPr userDrawn="1"/>
              </p:nvSpPr>
              <p:spPr>
                <a:xfrm>
                  <a:off x="-961551" y="5460793"/>
                  <a:ext cx="572112" cy="20975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noAutofit/>
                </a:bodyPr>
                <a:lstStyle/>
                <a:p>
                  <a:pPr marL="0" marR="0" lvl="0" indent="0" algn="ctr" defTabSz="1217512" rtl="0" eaLnBrk="1" fontAlgn="auto" latinLnBrk="0" hangingPunct="1">
                    <a:lnSpc>
                      <a:spcPct val="90000"/>
                    </a:lnSpc>
                    <a:spcBef>
                      <a:spcPts val="600"/>
                    </a:spcBef>
                    <a:spcAft>
                      <a:spcPts val="6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l-NL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rPr>
                    <a:t>Rechts invoegen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71928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10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  <p:tmpl lvl="6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  <p:tmpl lvl="7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  <p:tmpl lvl="8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  <p:tmpl lvl="9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E541B53C-EDA7-4445-8B1E-7C9991C20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9" y="720000"/>
            <a:ext cx="10753200" cy="369025"/>
          </a:xfrm>
        </p:spPr>
        <p:txBody>
          <a:bodyPr tIns="108000"/>
          <a:lstStyle>
            <a:lvl1pPr>
              <a:defRPr/>
            </a:lvl1pPr>
          </a:lstStyle>
          <a:p>
            <a:r>
              <a:rPr lang="nl-NL" noProof="0" dirty="0"/>
              <a:t>Plaats hier je titel</a:t>
            </a:r>
            <a:endParaRPr lang="nl-NL" dirty="0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778B65F-BF88-4C17-8B7E-1110F69AEE26}"/>
              </a:ext>
            </a:extLst>
          </p:cNvPr>
          <p:cNvSpPr/>
          <p:nvPr userDrawn="1"/>
        </p:nvSpPr>
        <p:spPr>
          <a:xfrm>
            <a:off x="0" y="-425941"/>
            <a:ext cx="451727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74C9BB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Tekst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07AA2A9-52F4-4F7D-8523-63C6A6561FD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4DE124-F331-4021-942F-D4DA501A1A77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maart 2025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867C8C4-846D-4731-B087-4005C798F9A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t>Woonzorg Nederland</a:t>
            </a: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B990ADF-91B8-4E79-82C1-A3A57F190DC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900" b="1" i="0" u="none" strike="noStrike" kern="1200" cap="none" spc="0" normalizeH="0" baseline="0" noProof="0" smtClean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900" b="1" i="0" u="none" strike="noStrike" kern="1200" cap="none" spc="0" normalizeH="0" baseline="0" noProof="0" dirty="0">
              <a:ln>
                <a:noFill/>
              </a:ln>
              <a:solidFill>
                <a:srgbClr val="00568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7C32B2A-67AA-E6D6-AE57-0F98725B06A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9139" y="1592263"/>
            <a:ext cx="10752136" cy="4240211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  <a:lvl6pPr>
              <a:lnSpc>
                <a:spcPct val="100000"/>
              </a:lnSpc>
              <a:defRPr/>
            </a:lvl6pPr>
            <a:lvl7pPr>
              <a:lnSpc>
                <a:spcPct val="100000"/>
              </a:lnSpc>
              <a:defRPr/>
            </a:lvl7pPr>
            <a:lvl8pPr>
              <a:lnSpc>
                <a:spcPct val="100000"/>
              </a:lnSpc>
              <a:defRPr/>
            </a:lvl8pPr>
            <a:lvl9pPr>
              <a:lnSpc>
                <a:spcPct val="100000"/>
              </a:lnSpc>
              <a:defRPr/>
            </a:lvl9pPr>
          </a:lstStyle>
          <a:p>
            <a:pPr lvl="0"/>
            <a:r>
              <a:rPr lang="nl-NL" noProof="0" dirty="0" err="1"/>
              <a:t>Bullet</a:t>
            </a:r>
            <a:endParaRPr lang="nl-NL" noProof="0" dirty="0"/>
          </a:p>
          <a:p>
            <a:pPr lvl="1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#1</a:t>
            </a:r>
          </a:p>
          <a:p>
            <a:pPr lvl="2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Subtitel #1</a:t>
            </a:r>
          </a:p>
          <a:p>
            <a:pPr lvl="5"/>
            <a:r>
              <a:rPr lang="nl-NL" noProof="0" dirty="0"/>
              <a:t>Alt. subtitel #2</a:t>
            </a:r>
          </a:p>
          <a:p>
            <a:pPr lvl="6"/>
            <a:r>
              <a:rPr lang="nl-NL" noProof="0" dirty="0"/>
              <a:t>Numerieke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7"/>
            <a:r>
              <a:rPr lang="nl-NL" noProof="0" dirty="0"/>
              <a:t>Alfabetische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8"/>
            <a:r>
              <a:rPr lang="nl-NL" noProof="0" dirty="0"/>
              <a:t>Bronvermelding</a:t>
            </a:r>
          </a:p>
        </p:txBody>
      </p:sp>
    </p:spTree>
    <p:extLst>
      <p:ext uri="{BB962C8B-B14F-4D97-AF65-F5344CB8AC3E}">
        <p14:creationId xmlns:p14="http://schemas.microsoft.com/office/powerpoint/2010/main" val="238154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(2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E541B53C-EDA7-4445-8B1E-7C9991C20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9" y="720000"/>
            <a:ext cx="10753200" cy="369025"/>
          </a:xfrm>
        </p:spPr>
        <p:txBody>
          <a:bodyPr tIns="108000"/>
          <a:lstStyle>
            <a:lvl1pPr>
              <a:defRPr/>
            </a:lvl1pPr>
          </a:lstStyle>
          <a:p>
            <a:r>
              <a:rPr lang="nl-NL" noProof="0" dirty="0"/>
              <a:t>Plaats hier je titel</a:t>
            </a:r>
            <a:endParaRPr lang="nl-NL" dirty="0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778B65F-BF88-4C17-8B7E-1110F69AEE26}"/>
              </a:ext>
            </a:extLst>
          </p:cNvPr>
          <p:cNvSpPr/>
          <p:nvPr userDrawn="1"/>
        </p:nvSpPr>
        <p:spPr>
          <a:xfrm>
            <a:off x="0" y="-425941"/>
            <a:ext cx="203902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74C9BB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Tekst (2 kolommen)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07AA2A9-52F4-4F7D-8523-63C6A6561FD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FA3130-A8AE-4AA2-B37E-1BF6FB0E766C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maart 2025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867C8C4-846D-4731-B087-4005C798F9A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t>Woonzorg Nederland</a:t>
            </a: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B990ADF-91B8-4E79-82C1-A3A57F190DC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900" b="1" i="0" u="none" strike="noStrike" kern="1200" cap="none" spc="0" normalizeH="0" baseline="0" noProof="0" smtClean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900" b="1" i="0" u="none" strike="noStrike" kern="1200" cap="none" spc="0" normalizeH="0" baseline="0" noProof="0" dirty="0">
              <a:ln>
                <a:noFill/>
              </a:ln>
              <a:solidFill>
                <a:srgbClr val="00568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7C32B2A-67AA-E6D6-AE57-0F98725B06A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9139" y="1592263"/>
            <a:ext cx="10752136" cy="4240211"/>
          </a:xfrm>
        </p:spPr>
        <p:txBody>
          <a:bodyPr numCol="2" spcCol="360000"/>
          <a:lstStyle>
            <a:lvl1pPr>
              <a:lnSpc>
                <a:spcPct val="100000"/>
              </a:lnSpc>
              <a:defRPr sz="1400"/>
            </a:lvl1pPr>
            <a:lvl2pPr>
              <a:lnSpc>
                <a:spcPct val="100000"/>
              </a:lnSpc>
              <a:defRPr sz="1400"/>
            </a:lvl2pPr>
            <a:lvl3pPr>
              <a:lnSpc>
                <a:spcPct val="100000"/>
              </a:lnSpc>
              <a:defRPr sz="1200"/>
            </a:lvl3pPr>
            <a:lvl4pPr>
              <a:lnSpc>
                <a:spcPct val="100000"/>
              </a:lnSpc>
              <a:defRPr sz="1400"/>
            </a:lvl4pPr>
            <a:lvl5pPr>
              <a:lnSpc>
                <a:spcPct val="100000"/>
              </a:lnSpc>
              <a:defRPr sz="1800"/>
            </a:lvl5pPr>
            <a:lvl6pPr>
              <a:lnSpc>
                <a:spcPct val="100000"/>
              </a:lnSpc>
              <a:defRPr sz="1800"/>
            </a:lvl6pPr>
            <a:lvl7pPr>
              <a:lnSpc>
                <a:spcPct val="100000"/>
              </a:lnSpc>
              <a:defRPr sz="1400"/>
            </a:lvl7pPr>
            <a:lvl8pPr>
              <a:lnSpc>
                <a:spcPct val="100000"/>
              </a:lnSpc>
              <a:defRPr sz="1200"/>
            </a:lvl8pPr>
            <a:lvl9pPr>
              <a:lnSpc>
                <a:spcPct val="100000"/>
              </a:lnSpc>
              <a:defRPr sz="1100"/>
            </a:lvl9pPr>
          </a:lstStyle>
          <a:p>
            <a:pPr lvl="0"/>
            <a:r>
              <a:rPr lang="nl-NL" noProof="0" dirty="0" err="1"/>
              <a:t>Bullet</a:t>
            </a:r>
            <a:endParaRPr lang="nl-NL" noProof="0" dirty="0"/>
          </a:p>
          <a:p>
            <a:pPr lvl="1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#1</a:t>
            </a:r>
          </a:p>
          <a:p>
            <a:pPr lvl="2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Subtitel #1</a:t>
            </a:r>
          </a:p>
          <a:p>
            <a:pPr lvl="5"/>
            <a:r>
              <a:rPr lang="nl-NL" noProof="0" dirty="0"/>
              <a:t>Alt. subtitel #2</a:t>
            </a:r>
          </a:p>
          <a:p>
            <a:pPr lvl="6"/>
            <a:r>
              <a:rPr lang="nl-NL" noProof="0" dirty="0"/>
              <a:t>Numerieke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7"/>
            <a:r>
              <a:rPr lang="nl-NL" noProof="0" dirty="0"/>
              <a:t>Alfabetische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8"/>
            <a:r>
              <a:rPr lang="nl-NL" noProof="0" dirty="0"/>
              <a:t>Bronvermelding</a:t>
            </a:r>
          </a:p>
        </p:txBody>
      </p:sp>
    </p:spTree>
    <p:extLst>
      <p:ext uri="{BB962C8B-B14F-4D97-AF65-F5344CB8AC3E}">
        <p14:creationId xmlns:p14="http://schemas.microsoft.com/office/powerpoint/2010/main" val="291935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ofdstuk (rood)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91338-B78F-4C9D-8081-A0FCD7101C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5711" y="1932972"/>
            <a:ext cx="9431459" cy="1572990"/>
          </a:xfrm>
        </p:spPr>
        <p:txBody>
          <a:bodyPr anchor="t"/>
          <a:lstStyle>
            <a:lvl1pPr>
              <a:defRPr sz="5000" baseline="0">
                <a:solidFill>
                  <a:schemeClr val="bg1"/>
                </a:solidFill>
                <a:effectLst>
                  <a:outerShdw blurRad="317500" dist="38100" dir="5400000" algn="t" rotWithShape="0">
                    <a:prstClr val="black">
                      <a:alpha val="15000"/>
                    </a:prstClr>
                  </a:outerShdw>
                </a:effectLst>
              </a:defRPr>
            </a:lvl1pPr>
          </a:lstStyle>
          <a:p>
            <a:r>
              <a:rPr lang="nl-NL" noProof="0" dirty="0"/>
              <a:t>Plaats hier hoofdstuk titel</a:t>
            </a:r>
            <a:br>
              <a:rPr lang="nl-NL" noProof="0" dirty="0"/>
            </a:br>
            <a:r>
              <a:rPr lang="nl-NL" noProof="0" dirty="0"/>
              <a:t>Maximaal 2 regels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D522BCD9-44B7-4FDA-8E9F-59CF2FC447F1}"/>
              </a:ext>
            </a:extLst>
          </p:cNvPr>
          <p:cNvSpPr/>
          <p:nvPr userDrawn="1"/>
        </p:nvSpPr>
        <p:spPr>
          <a:xfrm>
            <a:off x="0" y="-425941"/>
            <a:ext cx="1752083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74C9BB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Hoofdstuk (rood)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2ABCB3-C5DE-4ACF-8279-F5A1F5B5609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495242-FFCD-4BEC-9128-3D725A8AA0E0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maart 2025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3F500C-3A6F-4341-BE3F-0D7D1EFCCCF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t>Woonzorg Nederland</a:t>
            </a: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9" name="Tijdelijke aanduiding voor dianummer 4">
            <a:extLst>
              <a:ext uri="{FF2B5EF4-FFF2-40B4-BE49-F238E27FC236}">
                <a16:creationId xmlns:a16="http://schemas.microsoft.com/office/drawing/2014/main" id="{7E8A2863-3C6C-CF1B-0055-24B470DF637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01275" y="6345238"/>
            <a:ext cx="270000" cy="144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9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5B215F9A-C3B8-F52F-F5F2-64120232A6EF}"/>
              </a:ext>
            </a:extLst>
          </p:cNvPr>
          <p:cNvGrpSpPr/>
          <p:nvPr userDrawn="1"/>
        </p:nvGrpSpPr>
        <p:grpSpPr>
          <a:xfrm>
            <a:off x="-3786165" y="1"/>
            <a:ext cx="3593091" cy="982980"/>
            <a:chOff x="-3786165" y="1"/>
            <a:chExt cx="3593091" cy="982980"/>
          </a:xfrm>
        </p:grpSpPr>
        <p:sp>
          <p:nvSpPr>
            <p:cNvPr id="7" name="Rechthoek 6">
              <a:extLst>
                <a:ext uri="{FF2B5EF4-FFF2-40B4-BE49-F238E27FC236}">
                  <a16:creationId xmlns:a16="http://schemas.microsoft.com/office/drawing/2014/main" id="{CD3AAD8C-D5DC-6118-9842-F1F56E81C259}"/>
                </a:ext>
              </a:extLst>
            </p:cNvPr>
            <p:cNvSpPr/>
            <p:nvPr userDrawn="1"/>
          </p:nvSpPr>
          <p:spPr>
            <a:xfrm>
              <a:off x="-3786165" y="1"/>
              <a:ext cx="3593091" cy="98298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400" b="1" i="0" u="none" strike="noStrike" kern="1200" cap="all" spc="0" normalizeH="0" baseline="0" noProof="0" dirty="0">
                  <a:ln>
                    <a:noFill/>
                  </a:ln>
                  <a:solidFill>
                    <a:srgbClr val="74C9BB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HUISSTIJL TIP!</a:t>
              </a:r>
            </a:p>
          </p:txBody>
        </p:sp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272494AE-6168-DCBF-2F55-F2B08EA26470}"/>
                </a:ext>
              </a:extLst>
            </p:cNvPr>
            <p:cNvSpPr/>
            <p:nvPr userDrawn="1"/>
          </p:nvSpPr>
          <p:spPr>
            <a:xfrm>
              <a:off x="-3604183" y="465324"/>
              <a:ext cx="3229047" cy="36521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in de bibliotheek vind je nog meer kleuren </a:t>
              </a:r>
              <a:b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in de map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''Start, tussen en afsluiting‘’.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724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ofdstuk (lichtblauw)">
    <p:bg>
      <p:bgPr>
        <a:solidFill>
          <a:srgbClr val="8FB6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91338-B78F-4C9D-8081-A0FCD7101C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5711" y="1932972"/>
            <a:ext cx="9431459" cy="1572990"/>
          </a:xfrm>
        </p:spPr>
        <p:txBody>
          <a:bodyPr anchor="t"/>
          <a:lstStyle>
            <a:lvl1pPr>
              <a:defRPr sz="5000" baseline="0">
                <a:solidFill>
                  <a:schemeClr val="bg1"/>
                </a:solidFill>
                <a:effectLst>
                  <a:outerShdw blurRad="317500" dist="38100" dir="5400000" algn="t" rotWithShape="0">
                    <a:prstClr val="black">
                      <a:alpha val="15000"/>
                    </a:prstClr>
                  </a:outerShdw>
                </a:effectLst>
              </a:defRPr>
            </a:lvl1pPr>
          </a:lstStyle>
          <a:p>
            <a:r>
              <a:rPr lang="nl-NL" noProof="0" dirty="0"/>
              <a:t>Plaats hier hoofdstuk titel</a:t>
            </a:r>
            <a:br>
              <a:rPr lang="nl-NL" noProof="0" dirty="0"/>
            </a:br>
            <a:r>
              <a:rPr lang="nl-NL" noProof="0" dirty="0"/>
              <a:t>Maximaal 2 regels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D522BCD9-44B7-4FDA-8E9F-59CF2FC447F1}"/>
              </a:ext>
            </a:extLst>
          </p:cNvPr>
          <p:cNvSpPr/>
          <p:nvPr userDrawn="1"/>
        </p:nvSpPr>
        <p:spPr>
          <a:xfrm>
            <a:off x="0" y="-425941"/>
            <a:ext cx="233237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74C9BB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Hoofdstuk (lichtblauw)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2ABCB3-C5DE-4ACF-8279-F5A1F5B5609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F67EE8-AFAE-45C3-A476-F9B3985C12B5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maart 2025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3F500C-3A6F-4341-BE3F-0D7D1EFCCCF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t>Woonzorg Nederland</a:t>
            </a: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9" name="Tijdelijke aanduiding voor dianummer 4">
            <a:extLst>
              <a:ext uri="{FF2B5EF4-FFF2-40B4-BE49-F238E27FC236}">
                <a16:creationId xmlns:a16="http://schemas.microsoft.com/office/drawing/2014/main" id="{7E8A2863-3C6C-CF1B-0055-24B470DF637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01275" y="6345238"/>
            <a:ext cx="270000" cy="1444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9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D23BB26F-8E79-C4BB-AAF8-66C57B5FAF7C}"/>
              </a:ext>
            </a:extLst>
          </p:cNvPr>
          <p:cNvGrpSpPr/>
          <p:nvPr userDrawn="1"/>
        </p:nvGrpSpPr>
        <p:grpSpPr>
          <a:xfrm>
            <a:off x="-3786165" y="1"/>
            <a:ext cx="3593091" cy="982980"/>
            <a:chOff x="-3786165" y="1"/>
            <a:chExt cx="3593091" cy="982980"/>
          </a:xfrm>
        </p:grpSpPr>
        <p:sp>
          <p:nvSpPr>
            <p:cNvPr id="7" name="Rechthoek 6">
              <a:extLst>
                <a:ext uri="{FF2B5EF4-FFF2-40B4-BE49-F238E27FC236}">
                  <a16:creationId xmlns:a16="http://schemas.microsoft.com/office/drawing/2014/main" id="{910CD540-DF6D-FF84-751B-A1DEEDAD2297}"/>
                </a:ext>
              </a:extLst>
            </p:cNvPr>
            <p:cNvSpPr/>
            <p:nvPr userDrawn="1"/>
          </p:nvSpPr>
          <p:spPr>
            <a:xfrm>
              <a:off x="-3786165" y="1"/>
              <a:ext cx="3593091" cy="98298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400" b="1" i="0" u="none" strike="noStrike" kern="1200" cap="all" spc="0" normalizeH="0" baseline="0" noProof="0" dirty="0">
                  <a:ln>
                    <a:noFill/>
                  </a:ln>
                  <a:solidFill>
                    <a:srgbClr val="74C9BB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HUISSTIJL TIP!</a:t>
              </a:r>
            </a:p>
          </p:txBody>
        </p:sp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37D6519B-AB3E-AB3E-ADA8-47A55B9CC40F}"/>
                </a:ext>
              </a:extLst>
            </p:cNvPr>
            <p:cNvSpPr/>
            <p:nvPr userDrawn="1"/>
          </p:nvSpPr>
          <p:spPr>
            <a:xfrm>
              <a:off x="-3604183" y="465324"/>
              <a:ext cx="3229047" cy="36521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in de bibliotheek vind je nog meer kleuren </a:t>
              </a:r>
              <a:b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in de map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''Start, tussen en afsluiting‘’.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107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50% + afbeelding 50%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9C0E0EFA-1F11-8230-C84E-969B899FCAC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4752" y="0"/>
            <a:ext cx="6097248" cy="6858000"/>
          </a:xfrm>
          <a:custGeom>
            <a:avLst/>
            <a:gdLst>
              <a:gd name="connsiteX0" fmla="*/ 591631 w 6097248"/>
              <a:gd name="connsiteY0" fmla="*/ 0 h 6858000"/>
              <a:gd name="connsiteX1" fmla="*/ 3105878 w 6097248"/>
              <a:gd name="connsiteY1" fmla="*/ 0 h 6858000"/>
              <a:gd name="connsiteX2" fmla="*/ 3543300 w 6097248"/>
              <a:gd name="connsiteY2" fmla="*/ 0 h 6858000"/>
              <a:gd name="connsiteX3" fmla="*/ 3718880 w 6097248"/>
              <a:gd name="connsiteY3" fmla="*/ 0 h 6858000"/>
              <a:gd name="connsiteX4" fmla="*/ 6096000 w 6097248"/>
              <a:gd name="connsiteY4" fmla="*/ 0 h 6858000"/>
              <a:gd name="connsiteX5" fmla="*/ 6097248 w 6097248"/>
              <a:gd name="connsiteY5" fmla="*/ 0 h 6858000"/>
              <a:gd name="connsiteX6" fmla="*/ 6097248 w 6097248"/>
              <a:gd name="connsiteY6" fmla="*/ 6858000 h 6858000"/>
              <a:gd name="connsiteX7" fmla="*/ 6096000 w 6097248"/>
              <a:gd name="connsiteY7" fmla="*/ 6858000 h 6858000"/>
              <a:gd name="connsiteX8" fmla="*/ 3718880 w 6097248"/>
              <a:gd name="connsiteY8" fmla="*/ 6858000 h 6858000"/>
              <a:gd name="connsiteX9" fmla="*/ 3543300 w 6097248"/>
              <a:gd name="connsiteY9" fmla="*/ 6858000 h 6858000"/>
              <a:gd name="connsiteX10" fmla="*/ 3105878 w 6097248"/>
              <a:gd name="connsiteY10" fmla="*/ 6858000 h 6858000"/>
              <a:gd name="connsiteX11" fmla="*/ 591631 w 6097248"/>
              <a:gd name="connsiteY11" fmla="*/ 6858000 h 6858000"/>
              <a:gd name="connsiteX12" fmla="*/ 0 w 6097248"/>
              <a:gd name="connsiteY12" fmla="*/ 6266369 h 6858000"/>
              <a:gd name="connsiteX13" fmla="*/ 0 w 6097248"/>
              <a:gd name="connsiteY13" fmla="*/ 591631 h 6858000"/>
              <a:gd name="connsiteX14" fmla="*/ 591631 w 6097248"/>
              <a:gd name="connsiteY1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097248" h="6858000">
                <a:moveTo>
                  <a:pt x="591631" y="0"/>
                </a:moveTo>
                <a:lnTo>
                  <a:pt x="3105878" y="0"/>
                </a:lnTo>
                <a:lnTo>
                  <a:pt x="3543300" y="0"/>
                </a:lnTo>
                <a:lnTo>
                  <a:pt x="3718880" y="0"/>
                </a:lnTo>
                <a:lnTo>
                  <a:pt x="6096000" y="0"/>
                </a:lnTo>
                <a:lnTo>
                  <a:pt x="6097248" y="0"/>
                </a:lnTo>
                <a:lnTo>
                  <a:pt x="6097248" y="6858000"/>
                </a:lnTo>
                <a:lnTo>
                  <a:pt x="6096000" y="6858000"/>
                </a:lnTo>
                <a:lnTo>
                  <a:pt x="3718880" y="6858000"/>
                </a:lnTo>
                <a:lnTo>
                  <a:pt x="3543300" y="6858000"/>
                </a:lnTo>
                <a:lnTo>
                  <a:pt x="3105878" y="6858000"/>
                </a:lnTo>
                <a:lnTo>
                  <a:pt x="591631" y="6858000"/>
                </a:lnTo>
                <a:cubicBezTo>
                  <a:pt x="264882" y="6858000"/>
                  <a:pt x="0" y="6593118"/>
                  <a:pt x="0" y="6266369"/>
                </a:cubicBezTo>
                <a:lnTo>
                  <a:pt x="0" y="591631"/>
                </a:lnTo>
                <a:cubicBezTo>
                  <a:pt x="0" y="264882"/>
                  <a:pt x="264882" y="0"/>
                  <a:pt x="59163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0" bIns="126000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 dirty="0"/>
              <a:t>Selecteer dit kader, ga naar ‘Slidebuilder’, </a:t>
            </a:r>
            <a:br>
              <a:rPr lang="nl-NL" dirty="0"/>
            </a:br>
            <a:r>
              <a:rPr lang="nl-NL" dirty="0"/>
              <a:t>klik op ‘Afbeeldingen’, selecteer een afbeelding en klik op ‘Invoegen’.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091338-B78F-4C9D-8081-A0FCD7101C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4723369" cy="872263"/>
          </a:xfrm>
        </p:spPr>
        <p:txBody>
          <a:bodyPr tIns="36000" anchor="t"/>
          <a:lstStyle>
            <a:lvl1pPr>
              <a:defRPr/>
            </a:lvl1pPr>
          </a:lstStyle>
          <a:p>
            <a:r>
              <a:rPr lang="nl-NL" noProof="0" dirty="0"/>
              <a:t>Plaats hier je titel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322DB4B0-CA05-4A9D-96E2-450688C4E6FC}"/>
              </a:ext>
            </a:extLst>
          </p:cNvPr>
          <p:cNvSpPr/>
          <p:nvPr userDrawn="1"/>
        </p:nvSpPr>
        <p:spPr>
          <a:xfrm>
            <a:off x="0" y="-425941"/>
            <a:ext cx="2816477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74C9BB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Tekst 50% + afbeelding 50%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A5A00C4-4ACA-4541-8E44-48FD5014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A6F0DA-70CC-4E1D-A99F-077F8DCEB9A8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maart 2025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54632E-AD5D-4262-BFF1-731C477D7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t>Woonzorg Nederland</a:t>
            </a: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F53AC6-EE04-4C36-B44F-46EEA20D0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9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grpSp>
        <p:nvGrpSpPr>
          <p:cNvPr id="140" name="Groep 139">
            <a:extLst>
              <a:ext uri="{FF2B5EF4-FFF2-40B4-BE49-F238E27FC236}">
                <a16:creationId xmlns:a16="http://schemas.microsoft.com/office/drawing/2014/main" id="{A82FB31F-1B28-7542-C603-A8AA12642607}"/>
              </a:ext>
            </a:extLst>
          </p:cNvPr>
          <p:cNvGrpSpPr/>
          <p:nvPr userDrawn="1"/>
        </p:nvGrpSpPr>
        <p:grpSpPr>
          <a:xfrm>
            <a:off x="12377595" y="1"/>
            <a:ext cx="3593091" cy="2781299"/>
            <a:chOff x="12377595" y="1"/>
            <a:chExt cx="3593091" cy="2781299"/>
          </a:xfrm>
        </p:grpSpPr>
        <p:sp>
          <p:nvSpPr>
            <p:cNvPr id="141" name="Rechthoek 140">
              <a:extLst>
                <a:ext uri="{FF2B5EF4-FFF2-40B4-BE49-F238E27FC236}">
                  <a16:creationId xmlns:a16="http://schemas.microsoft.com/office/drawing/2014/main" id="{F0638844-3940-E90B-FE27-C01F3EFCDD0D}"/>
                </a:ext>
              </a:extLst>
            </p:cNvPr>
            <p:cNvSpPr/>
            <p:nvPr userDrawn="1"/>
          </p:nvSpPr>
          <p:spPr>
            <a:xfrm>
              <a:off x="12377595" y="1"/>
              <a:ext cx="3593091" cy="278129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400" b="1" i="0" u="none" strike="noStrike" kern="1200" cap="all" spc="0" normalizeH="0" baseline="0" noProof="0" dirty="0">
                  <a:ln>
                    <a:noFill/>
                  </a:ln>
                  <a:solidFill>
                    <a:srgbClr val="74C9BB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Afbeelding invoegen/opmaken</a:t>
              </a:r>
            </a:p>
          </p:txBody>
        </p:sp>
        <p:sp>
          <p:nvSpPr>
            <p:cNvPr id="142" name="Ovaal 141">
              <a:extLst>
                <a:ext uri="{FF2B5EF4-FFF2-40B4-BE49-F238E27FC236}">
                  <a16:creationId xmlns:a16="http://schemas.microsoft.com/office/drawing/2014/main" id="{62833D2A-44F9-6A8E-BE1C-29BC40FFEE44}"/>
                </a:ext>
              </a:extLst>
            </p:cNvPr>
            <p:cNvSpPr/>
            <p:nvPr userDrawn="1"/>
          </p:nvSpPr>
          <p:spPr>
            <a:xfrm>
              <a:off x="12560173" y="46532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43" name="Rechthoek 142">
              <a:extLst>
                <a:ext uri="{FF2B5EF4-FFF2-40B4-BE49-F238E27FC236}">
                  <a16:creationId xmlns:a16="http://schemas.microsoft.com/office/drawing/2014/main" id="{B14AF803-DA69-D6C3-BCBF-42B2164BC3BD}"/>
                </a:ext>
              </a:extLst>
            </p:cNvPr>
            <p:cNvSpPr/>
            <p:nvPr userDrawn="1"/>
          </p:nvSpPr>
          <p:spPr>
            <a:xfrm>
              <a:off x="12844345" y="465324"/>
              <a:ext cx="2962706" cy="65802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Andere foto? Verwijder de afbeelding </a:t>
              </a:r>
              <a:b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d.m.v. de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'Backspace toets'. 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Klik op het afbeeldingskader, ga naar de tab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'Slidebuilder' 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en klik op de knop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'Afbeeldingen'.</a:t>
              </a:r>
            </a:p>
          </p:txBody>
        </p:sp>
        <p:grpSp>
          <p:nvGrpSpPr>
            <p:cNvPr id="144" name="Groep 143">
              <a:extLst>
                <a:ext uri="{FF2B5EF4-FFF2-40B4-BE49-F238E27FC236}">
                  <a16:creationId xmlns:a16="http://schemas.microsoft.com/office/drawing/2014/main" id="{F248E194-A77A-D64C-46EB-8219321EB501}"/>
                </a:ext>
              </a:extLst>
            </p:cNvPr>
            <p:cNvGrpSpPr/>
            <p:nvPr userDrawn="1"/>
          </p:nvGrpSpPr>
          <p:grpSpPr>
            <a:xfrm>
              <a:off x="12796313" y="1226982"/>
              <a:ext cx="791775" cy="406485"/>
              <a:chOff x="-3565087" y="1409294"/>
              <a:chExt cx="627469" cy="322133"/>
            </a:xfrm>
          </p:grpSpPr>
          <p:grpSp>
            <p:nvGrpSpPr>
              <p:cNvPr id="148" name="Groep 147">
                <a:extLst>
                  <a:ext uri="{FF2B5EF4-FFF2-40B4-BE49-F238E27FC236}">
                    <a16:creationId xmlns:a16="http://schemas.microsoft.com/office/drawing/2014/main" id="{F18B53D3-A45E-4F0F-9C47-80A633856FF9}"/>
                  </a:ext>
                </a:extLst>
              </p:cNvPr>
              <p:cNvGrpSpPr/>
              <p:nvPr userDrawn="1"/>
            </p:nvGrpSpPr>
            <p:grpSpPr>
              <a:xfrm>
                <a:off x="-3364916" y="1409294"/>
                <a:ext cx="225195" cy="195499"/>
                <a:chOff x="10307162" y="1361199"/>
                <a:chExt cx="2200275" cy="1914525"/>
              </a:xfrm>
            </p:grpSpPr>
            <p:sp>
              <p:nvSpPr>
                <p:cNvPr id="150" name="Vrije vorm: vorm 149">
                  <a:extLst>
                    <a:ext uri="{FF2B5EF4-FFF2-40B4-BE49-F238E27FC236}">
                      <a16:creationId xmlns:a16="http://schemas.microsoft.com/office/drawing/2014/main" id="{2AAE8D9E-BA7E-BD3D-ADAD-38F2214F90C8}"/>
                    </a:ext>
                  </a:extLst>
                </p:cNvPr>
                <p:cNvSpPr/>
                <p:nvPr/>
              </p:nvSpPr>
              <p:spPr>
                <a:xfrm>
                  <a:off x="10683400" y="1831734"/>
                  <a:ext cx="371475" cy="371475"/>
                </a:xfrm>
                <a:custGeom>
                  <a:avLst/>
                  <a:gdLst>
                    <a:gd name="connsiteX0" fmla="*/ 369094 w 371475"/>
                    <a:gd name="connsiteY0" fmla="*/ 188119 h 371475"/>
                    <a:gd name="connsiteX1" fmla="*/ 188119 w 371475"/>
                    <a:gd name="connsiteY1" fmla="*/ 369094 h 371475"/>
                    <a:gd name="connsiteX2" fmla="*/ 7144 w 371475"/>
                    <a:gd name="connsiteY2" fmla="*/ 188119 h 371475"/>
                    <a:gd name="connsiteX3" fmla="*/ 188119 w 371475"/>
                    <a:gd name="connsiteY3" fmla="*/ 7144 h 371475"/>
                    <a:gd name="connsiteX4" fmla="*/ 369094 w 371475"/>
                    <a:gd name="connsiteY4" fmla="*/ 188119 h 371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71475" h="371475">
                      <a:moveTo>
                        <a:pt x="369094" y="188119"/>
                      </a:moveTo>
                      <a:cubicBezTo>
                        <a:pt x="369094" y="288068"/>
                        <a:pt x="288068" y="369094"/>
                        <a:pt x="188119" y="369094"/>
                      </a:cubicBezTo>
                      <a:cubicBezTo>
                        <a:pt x="88169" y="369094"/>
                        <a:pt x="7144" y="288068"/>
                        <a:pt x="7144" y="188119"/>
                      </a:cubicBezTo>
                      <a:cubicBezTo>
                        <a:pt x="7144" y="88169"/>
                        <a:pt x="88169" y="7144"/>
                        <a:pt x="188119" y="7144"/>
                      </a:cubicBezTo>
                      <a:cubicBezTo>
                        <a:pt x="288068" y="7144"/>
                        <a:pt x="369094" y="88169"/>
                        <a:pt x="369094" y="188119"/>
                      </a:cubicBezTo>
                      <a:close/>
                    </a:path>
                  </a:pathLst>
                </a:custGeom>
                <a:solidFill>
                  <a:srgbClr val="1FF52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95469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7200" b="0" i="0" u="none" strike="noStrike" kern="1200" cap="none" spc="0" normalizeH="0" baseline="0" noProof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151" name="Groep 150">
                  <a:extLst>
                    <a:ext uri="{FF2B5EF4-FFF2-40B4-BE49-F238E27FC236}">
                      <a16:creationId xmlns:a16="http://schemas.microsoft.com/office/drawing/2014/main" id="{9A99D7AA-141D-7D91-5E1D-BBF60CCC08BC}"/>
                    </a:ext>
                  </a:extLst>
                </p:cNvPr>
                <p:cNvGrpSpPr/>
                <p:nvPr/>
              </p:nvGrpSpPr>
              <p:grpSpPr>
                <a:xfrm>
                  <a:off x="10307162" y="1361199"/>
                  <a:ext cx="2200275" cy="1914525"/>
                  <a:chOff x="10307162" y="1361199"/>
                  <a:chExt cx="2200275" cy="1914525"/>
                </a:xfrm>
                <a:gradFill>
                  <a:gsLst>
                    <a:gs pos="0">
                      <a:srgbClr val="9D9FA1"/>
                    </a:gs>
                    <a:gs pos="70000">
                      <a:srgbClr val="211F26"/>
                    </a:gs>
                  </a:gsLst>
                  <a:lin ang="2700000" scaled="0"/>
                </a:gradFill>
              </p:grpSpPr>
              <p:sp>
                <p:nvSpPr>
                  <p:cNvPr id="152" name="Vrije vorm: vorm 151">
                    <a:extLst>
                      <a:ext uri="{FF2B5EF4-FFF2-40B4-BE49-F238E27FC236}">
                        <a16:creationId xmlns:a16="http://schemas.microsoft.com/office/drawing/2014/main" id="{D2C4F818-20AA-BA67-4412-88A33A12BFA7}"/>
                      </a:ext>
                    </a:extLst>
                  </p:cNvPr>
                  <p:cNvSpPr/>
                  <p:nvPr/>
                </p:nvSpPr>
                <p:spPr>
                  <a:xfrm>
                    <a:off x="10307162" y="1361199"/>
                    <a:ext cx="2200275" cy="1914525"/>
                  </a:xfrm>
                  <a:custGeom>
                    <a:avLst/>
                    <a:gdLst>
                      <a:gd name="connsiteX0" fmla="*/ 7144 w 2200275"/>
                      <a:gd name="connsiteY0" fmla="*/ 7144 h 1914525"/>
                      <a:gd name="connsiteX1" fmla="*/ 7144 w 2200275"/>
                      <a:gd name="connsiteY1" fmla="*/ 245269 h 1914525"/>
                      <a:gd name="connsiteX2" fmla="*/ 432911 w 2200275"/>
                      <a:gd name="connsiteY2" fmla="*/ 245269 h 1914525"/>
                      <a:gd name="connsiteX3" fmla="*/ 432911 w 2200275"/>
                      <a:gd name="connsiteY3" fmla="*/ 245269 h 1914525"/>
                      <a:gd name="connsiteX4" fmla="*/ 1959769 w 2200275"/>
                      <a:gd name="connsiteY4" fmla="*/ 245269 h 1914525"/>
                      <a:gd name="connsiteX5" fmla="*/ 1959769 w 2200275"/>
                      <a:gd name="connsiteY5" fmla="*/ 1674019 h 1914525"/>
                      <a:gd name="connsiteX6" fmla="*/ 245269 w 2200275"/>
                      <a:gd name="connsiteY6" fmla="*/ 1674019 h 1914525"/>
                      <a:gd name="connsiteX7" fmla="*/ 245269 w 2200275"/>
                      <a:gd name="connsiteY7" fmla="*/ 350044 h 1914525"/>
                      <a:gd name="connsiteX8" fmla="*/ 7144 w 2200275"/>
                      <a:gd name="connsiteY8" fmla="*/ 350044 h 1914525"/>
                      <a:gd name="connsiteX9" fmla="*/ 7144 w 2200275"/>
                      <a:gd name="connsiteY9" fmla="*/ 1912144 h 1914525"/>
                      <a:gd name="connsiteX10" fmla="*/ 2197894 w 2200275"/>
                      <a:gd name="connsiteY10" fmla="*/ 1912144 h 1914525"/>
                      <a:gd name="connsiteX11" fmla="*/ 2197894 w 2200275"/>
                      <a:gd name="connsiteY11" fmla="*/ 7144 h 19145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200275" h="1914525">
                        <a:moveTo>
                          <a:pt x="7144" y="7144"/>
                        </a:moveTo>
                        <a:lnTo>
                          <a:pt x="7144" y="245269"/>
                        </a:lnTo>
                        <a:lnTo>
                          <a:pt x="432911" y="245269"/>
                        </a:lnTo>
                        <a:lnTo>
                          <a:pt x="432911" y="245269"/>
                        </a:lnTo>
                        <a:lnTo>
                          <a:pt x="1959769" y="245269"/>
                        </a:lnTo>
                        <a:lnTo>
                          <a:pt x="1959769" y="1674019"/>
                        </a:lnTo>
                        <a:lnTo>
                          <a:pt x="245269" y="1674019"/>
                        </a:lnTo>
                        <a:lnTo>
                          <a:pt x="245269" y="350044"/>
                        </a:lnTo>
                        <a:lnTo>
                          <a:pt x="7144" y="350044"/>
                        </a:lnTo>
                        <a:lnTo>
                          <a:pt x="7144" y="1912144"/>
                        </a:lnTo>
                        <a:lnTo>
                          <a:pt x="2197894" y="1912144"/>
                        </a:lnTo>
                        <a:lnTo>
                          <a:pt x="2197894" y="7144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95469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72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3" name="Vrije vorm: vorm 152">
                    <a:extLst>
                      <a:ext uri="{FF2B5EF4-FFF2-40B4-BE49-F238E27FC236}">
                        <a16:creationId xmlns:a16="http://schemas.microsoft.com/office/drawing/2014/main" id="{4B52E677-B73E-13CB-9D30-DB0510C8E28E}"/>
                      </a:ext>
                    </a:extLst>
                  </p:cNvPr>
                  <p:cNvSpPr/>
                  <p:nvPr/>
                </p:nvSpPr>
                <p:spPr>
                  <a:xfrm>
                    <a:off x="10682447" y="1953654"/>
                    <a:ext cx="1438275" cy="885825"/>
                  </a:xfrm>
                  <a:custGeom>
                    <a:avLst/>
                    <a:gdLst>
                      <a:gd name="connsiteX0" fmla="*/ 1070134 w 1438275"/>
                      <a:gd name="connsiteY0" fmla="*/ 7144 h 885825"/>
                      <a:gd name="connsiteX1" fmla="*/ 801529 w 1438275"/>
                      <a:gd name="connsiteY1" fmla="*/ 275749 h 885825"/>
                      <a:gd name="connsiteX2" fmla="*/ 662464 w 1438275"/>
                      <a:gd name="connsiteY2" fmla="*/ 137636 h 885825"/>
                      <a:gd name="connsiteX3" fmla="*/ 7144 w 1438275"/>
                      <a:gd name="connsiteY3" fmla="*/ 784384 h 885825"/>
                      <a:gd name="connsiteX4" fmla="*/ 108109 w 1438275"/>
                      <a:gd name="connsiteY4" fmla="*/ 885349 h 885825"/>
                      <a:gd name="connsiteX5" fmla="*/ 662464 w 1438275"/>
                      <a:gd name="connsiteY5" fmla="*/ 338614 h 885825"/>
                      <a:gd name="connsiteX6" fmla="*/ 928211 w 1438275"/>
                      <a:gd name="connsiteY6" fmla="*/ 605314 h 885825"/>
                      <a:gd name="connsiteX7" fmla="*/ 1029176 w 1438275"/>
                      <a:gd name="connsiteY7" fmla="*/ 503396 h 885825"/>
                      <a:gd name="connsiteX8" fmla="*/ 902494 w 1438275"/>
                      <a:gd name="connsiteY8" fmla="*/ 376714 h 885825"/>
                      <a:gd name="connsiteX9" fmla="*/ 1070134 w 1438275"/>
                      <a:gd name="connsiteY9" fmla="*/ 209074 h 885825"/>
                      <a:gd name="connsiteX10" fmla="*/ 1337786 w 1438275"/>
                      <a:gd name="connsiteY10" fmla="*/ 480536 h 885825"/>
                      <a:gd name="connsiteX11" fmla="*/ 1438751 w 1438275"/>
                      <a:gd name="connsiteY11" fmla="*/ 378619 h 8858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438275" h="885825">
                        <a:moveTo>
                          <a:pt x="1070134" y="7144"/>
                        </a:moveTo>
                        <a:lnTo>
                          <a:pt x="801529" y="275749"/>
                        </a:lnTo>
                        <a:lnTo>
                          <a:pt x="662464" y="137636"/>
                        </a:lnTo>
                        <a:lnTo>
                          <a:pt x="7144" y="784384"/>
                        </a:lnTo>
                        <a:lnTo>
                          <a:pt x="108109" y="885349"/>
                        </a:lnTo>
                        <a:lnTo>
                          <a:pt x="662464" y="338614"/>
                        </a:lnTo>
                        <a:lnTo>
                          <a:pt x="928211" y="605314"/>
                        </a:lnTo>
                        <a:lnTo>
                          <a:pt x="1029176" y="503396"/>
                        </a:lnTo>
                        <a:lnTo>
                          <a:pt x="902494" y="376714"/>
                        </a:lnTo>
                        <a:lnTo>
                          <a:pt x="1070134" y="209074"/>
                        </a:lnTo>
                        <a:lnTo>
                          <a:pt x="1337786" y="480536"/>
                        </a:lnTo>
                        <a:lnTo>
                          <a:pt x="1438751" y="378619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95469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nl-NL" sz="72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211F26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149" name="Tekstvak 148">
                <a:extLst>
                  <a:ext uri="{FF2B5EF4-FFF2-40B4-BE49-F238E27FC236}">
                    <a16:creationId xmlns:a16="http://schemas.microsoft.com/office/drawing/2014/main" id="{1FBE0627-7B81-1219-41F7-D86989842D06}"/>
                  </a:ext>
                </a:extLst>
              </p:cNvPr>
              <p:cNvSpPr txBox="1"/>
              <p:nvPr userDrawn="1"/>
            </p:nvSpPr>
            <p:spPr>
              <a:xfrm>
                <a:off x="-3565087" y="1617700"/>
                <a:ext cx="627469" cy="113727"/>
              </a:xfrm>
              <a:prstGeom prst="rect">
                <a:avLst/>
              </a:prstGeom>
              <a:noFill/>
            </p:spPr>
            <p:txBody>
              <a:bodyPr wrap="square" lIns="0" tIns="18000" rIns="0" bIns="0" rtlCol="0" anchor="t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9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Afbeeldingen</a:t>
                </a:r>
              </a:p>
            </p:txBody>
          </p:sp>
        </p:grpSp>
        <p:sp>
          <p:nvSpPr>
            <p:cNvPr id="145" name="Ovaal 144">
              <a:extLst>
                <a:ext uri="{FF2B5EF4-FFF2-40B4-BE49-F238E27FC236}">
                  <a16:creationId xmlns:a16="http://schemas.microsoft.com/office/drawing/2014/main" id="{B0A2C615-AC1D-4575-3288-F88BDA425ECE}"/>
                </a:ext>
              </a:extLst>
            </p:cNvPr>
            <p:cNvSpPr/>
            <p:nvPr userDrawn="1"/>
          </p:nvSpPr>
          <p:spPr>
            <a:xfrm>
              <a:off x="12560173" y="181118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46" name="Rechthoek 145">
              <a:extLst>
                <a:ext uri="{FF2B5EF4-FFF2-40B4-BE49-F238E27FC236}">
                  <a16:creationId xmlns:a16="http://schemas.microsoft.com/office/drawing/2014/main" id="{87099944-FD7B-0298-BF61-104FD813EC75}"/>
                </a:ext>
              </a:extLst>
            </p:cNvPr>
            <p:cNvSpPr/>
            <p:nvPr userDrawn="1"/>
          </p:nvSpPr>
          <p:spPr>
            <a:xfrm>
              <a:off x="12844345" y="1811185"/>
              <a:ext cx="2944682" cy="32633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Kies een categorie en foto passend bij het onderwerp en klik op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'Invoegen’. </a:t>
              </a:r>
              <a:b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b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b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Let op! Hier wordt geen 'Blikvanger' gebruikt.</a:t>
              </a:r>
              <a:endParaRPr kumimoji="0" lang="nl-NL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47" name="Rechthoek 146">
              <a:extLst>
                <a:ext uri="{FF2B5EF4-FFF2-40B4-BE49-F238E27FC236}">
                  <a16:creationId xmlns:a16="http://schemas.microsoft.com/office/drawing/2014/main" id="{49AF0287-3A7A-E28C-160E-7F937B0643AE}"/>
                </a:ext>
              </a:extLst>
            </p:cNvPr>
            <p:cNvSpPr/>
            <p:nvPr userDrawn="1"/>
          </p:nvSpPr>
          <p:spPr>
            <a:xfrm>
              <a:off x="12844345" y="2176561"/>
              <a:ext cx="825500" cy="209550"/>
            </a:xfrm>
            <a:prstGeom prst="rect">
              <a:avLst/>
            </a:prstGeom>
            <a:solidFill>
              <a:srgbClr val="1FF52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211F26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Invoegen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02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5F3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9B37A3-82F2-45D5-868F-F00F93F6E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1275" cy="369025"/>
          </a:xfrm>
          <a:prstGeom prst="rect">
            <a:avLst/>
          </a:prstGeom>
        </p:spPr>
        <p:txBody>
          <a:bodyPr vert="horz" lIns="0" tIns="108000" rIns="0" bIns="0" rtlCol="0" anchor="ctr">
            <a:noAutofit/>
          </a:bodyPr>
          <a:lstStyle/>
          <a:p>
            <a:r>
              <a:rPr lang="nl-NL" noProof="0" dirty="0"/>
              <a:t>Plaats titel hier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61B9A90-182E-49A3-8BF5-04F322881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593843"/>
            <a:ext cx="10753200" cy="423863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noProof="0" dirty="0" err="1"/>
              <a:t>Bullet</a:t>
            </a:r>
            <a:endParaRPr lang="nl-NL" noProof="0" dirty="0"/>
          </a:p>
          <a:p>
            <a:pPr lvl="1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#1</a:t>
            </a:r>
          </a:p>
          <a:p>
            <a:pPr lvl="2"/>
            <a:r>
              <a:rPr lang="nl-NL" noProof="0" dirty="0"/>
              <a:t>Sub-</a:t>
            </a:r>
            <a:r>
              <a:rPr lang="nl-NL" noProof="0" dirty="0" err="1"/>
              <a:t>bullet</a:t>
            </a:r>
            <a:r>
              <a:rPr lang="nl-NL" noProof="0" dirty="0"/>
              <a:t> #2</a:t>
            </a:r>
          </a:p>
          <a:p>
            <a:pPr lvl="3"/>
            <a:r>
              <a:rPr lang="nl-NL" noProof="0" dirty="0"/>
              <a:t>Leestekst</a:t>
            </a:r>
          </a:p>
          <a:p>
            <a:pPr lvl="4"/>
            <a:r>
              <a:rPr lang="nl-NL" noProof="0" dirty="0"/>
              <a:t>Subtitel #1</a:t>
            </a:r>
          </a:p>
          <a:p>
            <a:pPr lvl="5"/>
            <a:r>
              <a:rPr lang="nl-NL" noProof="0" dirty="0"/>
              <a:t>Alt. subtitel #2</a:t>
            </a:r>
          </a:p>
          <a:p>
            <a:pPr lvl="6"/>
            <a:r>
              <a:rPr lang="nl-NL" noProof="0" dirty="0"/>
              <a:t>Numerieke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7"/>
            <a:r>
              <a:rPr lang="nl-NL" noProof="0" dirty="0"/>
              <a:t>Alfabetische </a:t>
            </a:r>
            <a:r>
              <a:rPr lang="nl-NL" noProof="0" dirty="0" err="1"/>
              <a:t>bullet</a:t>
            </a:r>
            <a:endParaRPr lang="nl-NL" noProof="0" dirty="0"/>
          </a:p>
          <a:p>
            <a:pPr lvl="8"/>
            <a:r>
              <a:rPr lang="nl-NL" noProof="0" dirty="0"/>
              <a:t>Bronvermelding</a:t>
            </a:r>
          </a:p>
        </p:txBody>
      </p:sp>
      <p:grpSp>
        <p:nvGrpSpPr>
          <p:cNvPr id="15" name="GRID" hidden="1">
            <a:extLst>
              <a:ext uri="{FF2B5EF4-FFF2-40B4-BE49-F238E27FC236}">
                <a16:creationId xmlns:a16="http://schemas.microsoft.com/office/drawing/2014/main" id="{4129D105-9E64-446B-9706-45C80CEFF79A}"/>
              </a:ext>
            </a:extLst>
          </p:cNvPr>
          <p:cNvGrpSpPr/>
          <p:nvPr userDrawn="1"/>
        </p:nvGrpSpPr>
        <p:grpSpPr>
          <a:xfrm>
            <a:off x="-12032" y="0"/>
            <a:ext cx="12204032" cy="6858000"/>
            <a:chOff x="-12032" y="0"/>
            <a:chExt cx="12204032" cy="6858000"/>
          </a:xfrm>
        </p:grpSpPr>
        <p:sp>
          <p:nvSpPr>
            <p:cNvPr id="8" name="Rechthoek 7">
              <a:extLst>
                <a:ext uri="{FF2B5EF4-FFF2-40B4-BE49-F238E27FC236}">
                  <a16:creationId xmlns:a16="http://schemas.microsoft.com/office/drawing/2014/main" id="{7D9988B5-FF41-44BF-9EBA-8ED0383D0B4A}"/>
                </a:ext>
              </a:extLst>
            </p:cNvPr>
            <p:cNvSpPr/>
            <p:nvPr userDrawn="1"/>
          </p:nvSpPr>
          <p:spPr>
            <a:xfrm>
              <a:off x="-12032" y="0"/>
              <a:ext cx="12192000" cy="720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2" name="Rechthoek 11">
              <a:extLst>
                <a:ext uri="{FF2B5EF4-FFF2-40B4-BE49-F238E27FC236}">
                  <a16:creationId xmlns:a16="http://schemas.microsoft.com/office/drawing/2014/main" id="{223B51F0-7066-4BAC-B391-CBE4243866E1}"/>
                </a:ext>
              </a:extLst>
            </p:cNvPr>
            <p:cNvSpPr/>
            <p:nvPr userDrawn="1"/>
          </p:nvSpPr>
          <p:spPr>
            <a:xfrm>
              <a:off x="0" y="0"/>
              <a:ext cx="720000" cy="6857999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3" name="Rechthoek 12">
              <a:extLst>
                <a:ext uri="{FF2B5EF4-FFF2-40B4-BE49-F238E27FC236}">
                  <a16:creationId xmlns:a16="http://schemas.microsoft.com/office/drawing/2014/main" id="{986314BC-5B6A-423E-A18F-BE67EEBFD0AA}"/>
                </a:ext>
              </a:extLst>
            </p:cNvPr>
            <p:cNvSpPr/>
            <p:nvPr userDrawn="1"/>
          </p:nvSpPr>
          <p:spPr>
            <a:xfrm>
              <a:off x="11472000" y="0"/>
              <a:ext cx="720000" cy="6857999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6" name="Rechthoek 15">
              <a:extLst>
                <a:ext uri="{FF2B5EF4-FFF2-40B4-BE49-F238E27FC236}">
                  <a16:creationId xmlns:a16="http://schemas.microsoft.com/office/drawing/2014/main" id="{459F3FC6-346A-4720-8A58-EF51F3E955F9}"/>
                </a:ext>
              </a:extLst>
            </p:cNvPr>
            <p:cNvSpPr/>
            <p:nvPr userDrawn="1"/>
          </p:nvSpPr>
          <p:spPr>
            <a:xfrm>
              <a:off x="0" y="1064525"/>
              <a:ext cx="12192000" cy="540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7" name="Rechthoek 16">
              <a:extLst>
                <a:ext uri="{FF2B5EF4-FFF2-40B4-BE49-F238E27FC236}">
                  <a16:creationId xmlns:a16="http://schemas.microsoft.com/office/drawing/2014/main" id="{3D4E2D73-574C-4613-A3A4-5612A2E130A4}"/>
                </a:ext>
              </a:extLst>
            </p:cNvPr>
            <p:cNvSpPr/>
            <p:nvPr userDrawn="1"/>
          </p:nvSpPr>
          <p:spPr>
            <a:xfrm>
              <a:off x="0" y="6498000"/>
              <a:ext cx="12192000" cy="360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  <p:sp>
          <p:nvSpPr>
            <p:cNvPr id="18" name="Rechthoek 17">
              <a:extLst>
                <a:ext uri="{FF2B5EF4-FFF2-40B4-BE49-F238E27FC236}">
                  <a16:creationId xmlns:a16="http://schemas.microsoft.com/office/drawing/2014/main" id="{52775937-D9EA-4974-9459-412AF5D1CBD4}"/>
                </a:ext>
              </a:extLst>
            </p:cNvPr>
            <p:cNvSpPr/>
            <p:nvPr userDrawn="1"/>
          </p:nvSpPr>
          <p:spPr>
            <a:xfrm>
              <a:off x="0" y="5806208"/>
              <a:ext cx="12192000" cy="540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noProof="0" dirty="0"/>
            </a:p>
          </p:txBody>
        </p:sp>
      </p:grpSp>
      <p:sp>
        <p:nvSpPr>
          <p:cNvPr id="20" name="Tekstvak 19">
            <a:extLst>
              <a:ext uri="{FF2B5EF4-FFF2-40B4-BE49-F238E27FC236}">
                <a16:creationId xmlns:a16="http://schemas.microsoft.com/office/drawing/2014/main" id="{88A106C3-3B5C-4817-A9B9-E1AA65368768}"/>
              </a:ext>
            </a:extLst>
          </p:cNvPr>
          <p:cNvSpPr txBox="1"/>
          <p:nvPr userDrawn="1"/>
        </p:nvSpPr>
        <p:spPr>
          <a:xfrm>
            <a:off x="0" y="-621351"/>
            <a:ext cx="3994152" cy="180000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nl-NL" sz="1000" b="0" cap="all" baseline="0" noProof="0" dirty="0">
                <a:solidFill>
                  <a:schemeClr val="accent2"/>
                </a:solidFill>
                <a:latin typeface="+mn-lt"/>
              </a:rPr>
              <a:t>INDELING</a:t>
            </a:r>
          </a:p>
        </p:txBody>
      </p:sp>
      <p:sp>
        <p:nvSpPr>
          <p:cNvPr id="28" name="Tijdelijke aanduiding voor datum 3">
            <a:extLst>
              <a:ext uri="{FF2B5EF4-FFF2-40B4-BE49-F238E27FC236}">
                <a16:creationId xmlns:a16="http://schemas.microsoft.com/office/drawing/2014/main" id="{913F724C-C8A8-4D7C-A490-D6011A81D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7511" y="7026937"/>
            <a:ext cx="2913306" cy="1447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fld id="{48477E82-7EFB-4833-A03E-EC782DB7DD31}" type="datetime4">
              <a:rPr lang="nl-NL" smtClean="0"/>
              <a:t>13 maart 2025</a:t>
            </a:fld>
            <a:endParaRPr lang="nl-NL" dirty="0"/>
          </a:p>
        </p:txBody>
      </p:sp>
      <p:sp>
        <p:nvSpPr>
          <p:cNvPr id="29" name="Tijdelijke aanduiding voor voettekst 4">
            <a:extLst>
              <a:ext uri="{FF2B5EF4-FFF2-40B4-BE49-F238E27FC236}">
                <a16:creationId xmlns:a16="http://schemas.microsoft.com/office/drawing/2014/main" id="{8E242A96-65D5-44C2-9B90-81D00C90D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9999" y="6344941"/>
            <a:ext cx="5376001" cy="1447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  <a:latin typeface="+mn-lt"/>
                <a:cs typeface="Segoe UI Light" panose="020B0502040204020203" pitchFamily="34" charset="0"/>
              </a:defRPr>
            </a:lvl1pPr>
          </a:lstStyle>
          <a:p>
            <a:r>
              <a:rPr lang="nl-NL"/>
              <a:t>Woonzorg Nederland</a:t>
            </a:r>
            <a:endParaRPr lang="nl-NL" dirty="0"/>
          </a:p>
        </p:txBody>
      </p:sp>
      <p:sp>
        <p:nvSpPr>
          <p:cNvPr id="30" name="Tijdelijke aanduiding voor dianummer 5">
            <a:extLst>
              <a:ext uri="{FF2B5EF4-FFF2-40B4-BE49-F238E27FC236}">
                <a16:creationId xmlns:a16="http://schemas.microsoft.com/office/drawing/2014/main" id="{97B5FD88-660A-4FF5-BB5B-19029FB6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3200" y="6345238"/>
            <a:ext cx="270000" cy="1444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b="1">
                <a:solidFill>
                  <a:srgbClr val="005680"/>
                </a:solidFill>
                <a:latin typeface="+mj-lt"/>
                <a:cs typeface="Segoe UI Light" panose="020B0502040204020203" pitchFamily="34" charset="0"/>
              </a:defRPr>
            </a:lvl1pPr>
          </a:lstStyle>
          <a:p>
            <a:fld id="{9E843DB9-9987-4157-AB9C-CEA8D7D910BB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4" name="INSTRUCTIE">
            <a:extLst>
              <a:ext uri="{FF2B5EF4-FFF2-40B4-BE49-F238E27FC236}">
                <a16:creationId xmlns:a16="http://schemas.microsoft.com/office/drawing/2014/main" id="{8D6A990A-1282-ADCB-AEC0-13160BA2EE20}"/>
              </a:ext>
            </a:extLst>
          </p:cNvPr>
          <p:cNvGrpSpPr/>
          <p:nvPr userDrawn="1"/>
        </p:nvGrpSpPr>
        <p:grpSpPr>
          <a:xfrm>
            <a:off x="5846" y="6882560"/>
            <a:ext cx="3727954" cy="1728407"/>
            <a:chOff x="5846" y="7033211"/>
            <a:chExt cx="3727954" cy="1728407"/>
          </a:xfrm>
        </p:grpSpPr>
        <p:sp>
          <p:nvSpPr>
            <p:cNvPr id="26" name="Rechthoek 25">
              <a:extLst>
                <a:ext uri="{FF2B5EF4-FFF2-40B4-BE49-F238E27FC236}">
                  <a16:creationId xmlns:a16="http://schemas.microsoft.com/office/drawing/2014/main" id="{4DFF9305-B3BA-7466-7066-63E5142BAF5E}"/>
                </a:ext>
              </a:extLst>
            </p:cNvPr>
            <p:cNvSpPr/>
            <p:nvPr userDrawn="1"/>
          </p:nvSpPr>
          <p:spPr>
            <a:xfrm>
              <a:off x="5846" y="7033211"/>
              <a:ext cx="3727954" cy="157739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CECE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nl-NL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Voettekst, dia nummer </a:t>
              </a:r>
              <a:br>
                <a:rPr lang="nl-NL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nl-NL" sz="1400" b="1" cap="all" baseline="0" noProof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 datum aanpassen</a:t>
              </a:r>
            </a:p>
          </p:txBody>
        </p:sp>
        <p:sp>
          <p:nvSpPr>
            <p:cNvPr id="27" name="Ovaal 26">
              <a:extLst>
                <a:ext uri="{FF2B5EF4-FFF2-40B4-BE49-F238E27FC236}">
                  <a16:creationId xmlns:a16="http://schemas.microsoft.com/office/drawing/2014/main" id="{CE318DAF-94E4-AFB1-00EA-488D2138306E}"/>
                </a:ext>
              </a:extLst>
            </p:cNvPr>
            <p:cNvSpPr/>
            <p:nvPr userDrawn="1"/>
          </p:nvSpPr>
          <p:spPr>
            <a:xfrm>
              <a:off x="188424" y="7678534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1" name="Rechthoek 30">
              <a:extLst>
                <a:ext uri="{FF2B5EF4-FFF2-40B4-BE49-F238E27FC236}">
                  <a16:creationId xmlns:a16="http://schemas.microsoft.com/office/drawing/2014/main" id="{9191DE5E-A10A-E957-BC37-47B339D0055B}"/>
                </a:ext>
              </a:extLst>
            </p:cNvPr>
            <p:cNvSpPr/>
            <p:nvPr userDrawn="1"/>
          </p:nvSpPr>
          <p:spPr>
            <a:xfrm>
              <a:off x="472596" y="7678534"/>
              <a:ext cx="2322719" cy="31672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Ga naar de tab </a:t>
              </a: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‘Invoegen’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en klik op</a:t>
              </a:r>
              <a:b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nl-NL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‘Kop- en voettekst’</a:t>
              </a:r>
              <a:r>
                <a:rPr kumimoji="0" lang="nl-NL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32" name="Ovaal 31">
              <a:extLst>
                <a:ext uri="{FF2B5EF4-FFF2-40B4-BE49-F238E27FC236}">
                  <a16:creationId xmlns:a16="http://schemas.microsoft.com/office/drawing/2014/main" id="{8D92E30E-E5E2-13FC-217E-4858DF6E8EE3}"/>
                </a:ext>
              </a:extLst>
            </p:cNvPr>
            <p:cNvSpPr/>
            <p:nvPr userDrawn="1"/>
          </p:nvSpPr>
          <p:spPr>
            <a:xfrm>
              <a:off x="188424" y="8108869"/>
              <a:ext cx="180000" cy="18000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3" name="Rechthoek 32">
              <a:extLst>
                <a:ext uri="{FF2B5EF4-FFF2-40B4-BE49-F238E27FC236}">
                  <a16:creationId xmlns:a16="http://schemas.microsoft.com/office/drawing/2014/main" id="{345A1017-90EB-6384-E117-D65E8465DA62}"/>
                </a:ext>
              </a:extLst>
            </p:cNvPr>
            <p:cNvSpPr/>
            <p:nvPr userDrawn="1"/>
          </p:nvSpPr>
          <p:spPr>
            <a:xfrm>
              <a:off x="472596" y="8108869"/>
              <a:ext cx="2322719" cy="65274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Klik op</a:t>
              </a:r>
              <a:r>
                <a:rPr kumimoji="0" lang="nl-NL" sz="12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‘Overal toepassen’</a:t>
              </a: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om de gegevens op elke slide toe te passen.</a:t>
              </a:r>
            </a:p>
          </p:txBody>
        </p:sp>
        <p:grpSp>
          <p:nvGrpSpPr>
            <p:cNvPr id="34" name="Groep 33">
              <a:extLst>
                <a:ext uri="{FF2B5EF4-FFF2-40B4-BE49-F238E27FC236}">
                  <a16:creationId xmlns:a16="http://schemas.microsoft.com/office/drawing/2014/main" id="{056AEBBF-A6AA-D3CD-F68A-D22DE2296B5F}"/>
                </a:ext>
              </a:extLst>
            </p:cNvPr>
            <p:cNvGrpSpPr/>
            <p:nvPr userDrawn="1"/>
          </p:nvGrpSpPr>
          <p:grpSpPr>
            <a:xfrm>
              <a:off x="2939884" y="7739834"/>
              <a:ext cx="681133" cy="750023"/>
              <a:chOff x="-910573" y="4987990"/>
              <a:chExt cx="681133" cy="750023"/>
            </a:xfrm>
          </p:grpSpPr>
          <p:grpSp>
            <p:nvGrpSpPr>
              <p:cNvPr id="35" name="Groep 34">
                <a:extLst>
                  <a:ext uri="{FF2B5EF4-FFF2-40B4-BE49-F238E27FC236}">
                    <a16:creationId xmlns:a16="http://schemas.microsoft.com/office/drawing/2014/main" id="{1E1786BC-CEE1-A804-92CF-63D92009A437}"/>
                  </a:ext>
                </a:extLst>
              </p:cNvPr>
              <p:cNvGrpSpPr/>
              <p:nvPr userDrawn="1"/>
            </p:nvGrpSpPr>
            <p:grpSpPr>
              <a:xfrm>
                <a:off x="-713542" y="4987990"/>
                <a:ext cx="287071" cy="379107"/>
                <a:chOff x="-4050578" y="288410"/>
                <a:chExt cx="322125" cy="379107"/>
              </a:xfrm>
            </p:grpSpPr>
            <p:sp>
              <p:nvSpPr>
                <p:cNvPr id="37" name="Rechthoek met één afgeknipte en afgeronde hoek 47">
                  <a:extLst>
                    <a:ext uri="{FF2B5EF4-FFF2-40B4-BE49-F238E27FC236}">
                      <a16:creationId xmlns:a16="http://schemas.microsoft.com/office/drawing/2014/main" id="{19979F93-C815-A5BF-3D6F-CFA6AC23DAE9}"/>
                    </a:ext>
                  </a:extLst>
                </p:cNvPr>
                <p:cNvSpPr/>
                <p:nvPr userDrawn="1"/>
              </p:nvSpPr>
              <p:spPr>
                <a:xfrm>
                  <a:off x="-4050578" y="288410"/>
                  <a:ext cx="322125" cy="379107"/>
                </a:xfrm>
                <a:prstGeom prst="snipRoundRect">
                  <a:avLst>
                    <a:gd name="adj1" fmla="val 0"/>
                    <a:gd name="adj2" fmla="val 33753"/>
                  </a:avLst>
                </a:prstGeom>
                <a:solidFill>
                  <a:sysClr val="window" lastClr="FFFFFF"/>
                </a:solidFill>
                <a:ln w="12700" cap="flat" cmpd="sng" algn="ctr">
                  <a:solidFill>
                    <a:srgbClr val="FFFFFF">
                      <a:lumMod val="65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8" name="Rechthoekige driehoek 37">
                  <a:extLst>
                    <a:ext uri="{FF2B5EF4-FFF2-40B4-BE49-F238E27FC236}">
                      <a16:creationId xmlns:a16="http://schemas.microsoft.com/office/drawing/2014/main" id="{6F8F50A7-BE88-9DFA-991D-BD6871858E3C}"/>
                    </a:ext>
                  </a:extLst>
                </p:cNvPr>
                <p:cNvSpPr/>
                <p:nvPr userDrawn="1"/>
              </p:nvSpPr>
              <p:spPr>
                <a:xfrm>
                  <a:off x="-3833537" y="291656"/>
                  <a:ext cx="103133" cy="93757"/>
                </a:xfrm>
                <a:prstGeom prst="rtTriangle">
                  <a:avLst/>
                </a:prstGeom>
                <a:solidFill>
                  <a:sysClr val="window" lastClr="FFFFFF"/>
                </a:solidFill>
                <a:ln w="12700" cap="flat" cmpd="sng" algn="ctr">
                  <a:solidFill>
                    <a:srgbClr val="FFFFFF">
                      <a:lumMod val="65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9" name="Rechthoek 38">
                  <a:extLst>
                    <a:ext uri="{FF2B5EF4-FFF2-40B4-BE49-F238E27FC236}">
                      <a16:creationId xmlns:a16="http://schemas.microsoft.com/office/drawing/2014/main" id="{1A36C2A2-022C-2476-55BA-8ACAB7418B1E}"/>
                    </a:ext>
                  </a:extLst>
                </p:cNvPr>
                <p:cNvSpPr/>
                <p:nvPr userDrawn="1"/>
              </p:nvSpPr>
              <p:spPr>
                <a:xfrm>
                  <a:off x="-4013673" y="314848"/>
                  <a:ext cx="140930" cy="70565"/>
                </a:xfrm>
                <a:prstGeom prst="rect">
                  <a:avLst/>
                </a:prstGeom>
                <a:solidFill>
                  <a:srgbClr val="EDC87E"/>
                </a:solidFill>
                <a:ln w="12700" cap="flat" cmpd="sng" algn="ctr">
                  <a:noFill/>
                  <a:prstDash val="soli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0" name="Rechthoek 39">
                  <a:extLst>
                    <a:ext uri="{FF2B5EF4-FFF2-40B4-BE49-F238E27FC236}">
                      <a16:creationId xmlns:a16="http://schemas.microsoft.com/office/drawing/2014/main" id="{B41178A9-D5F9-18B8-3CC9-029C38A0F512}"/>
                    </a:ext>
                  </a:extLst>
                </p:cNvPr>
                <p:cNvSpPr/>
                <p:nvPr userDrawn="1"/>
              </p:nvSpPr>
              <p:spPr>
                <a:xfrm>
                  <a:off x="-4020379" y="586428"/>
                  <a:ext cx="261727" cy="61406"/>
                </a:xfrm>
                <a:prstGeom prst="rect">
                  <a:avLst/>
                </a:prstGeom>
                <a:solidFill>
                  <a:srgbClr val="EDC87E"/>
                </a:solidFill>
                <a:ln w="12700" cap="flat" cmpd="sng" algn="ctr">
                  <a:noFill/>
                  <a:prstDash val="soli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R="0" lvl="0" indent="0" algn="ctr" defTabSz="914400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nl-NL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36" name="Rechthoek 35">
                <a:extLst>
                  <a:ext uri="{FF2B5EF4-FFF2-40B4-BE49-F238E27FC236}">
                    <a16:creationId xmlns:a16="http://schemas.microsoft.com/office/drawing/2014/main" id="{EF8B3740-CD8A-0B54-58EE-428DD4C71A67}"/>
                  </a:ext>
                </a:extLst>
              </p:cNvPr>
              <p:cNvSpPr/>
              <p:nvPr userDrawn="1"/>
            </p:nvSpPr>
            <p:spPr>
              <a:xfrm>
                <a:off x="-910573" y="5352063"/>
                <a:ext cx="681133" cy="38595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211F26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Koptekst en voettekst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4337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  <p:sldLayoutId id="2147483667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5680"/>
          </a:solidFill>
          <a:latin typeface="+mj-lt"/>
          <a:ea typeface="+mj-ea"/>
          <a:cs typeface="+mj-cs"/>
        </a:defRPr>
      </a:lvl1pPr>
    </p:titleStyle>
    <p:bodyStyle>
      <a:lvl1pPr marL="174625" indent="-174625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00568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78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005680"/>
        </a:buClr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1813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005680"/>
        </a:buClr>
        <a:buFont typeface="Segoe UI Light" panose="020B0502040204020203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rgbClr val="005680"/>
          </a:solidFill>
          <a:latin typeface="+mj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2000" b="1" kern="1200" cap="none" baseline="0">
          <a:solidFill>
            <a:schemeClr val="tx1"/>
          </a:solidFill>
          <a:latin typeface="+mj-lt"/>
          <a:ea typeface="+mn-ea"/>
          <a:cs typeface="+mn-cs"/>
        </a:defRPr>
      </a:lvl6pPr>
      <a:lvl7pPr marL="268288" indent="-268288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005680"/>
        </a:buClr>
        <a:buFont typeface="+mj-lt"/>
        <a:buAutoNum type="arabicPeriod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536575" indent="-268288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005680"/>
        </a:buClr>
        <a:buFont typeface="+mj-lt"/>
        <a:buAutoNum type="alphaLcPeriod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03">
          <p15:clr>
            <a:srgbClr val="A4A3A4"/>
          </p15:clr>
        </p15:guide>
        <p15:guide id="2" pos="453">
          <p15:clr>
            <a:srgbClr val="A4A3A4"/>
          </p15:clr>
        </p15:guide>
        <p15:guide id="3" orient="horz" pos="3674">
          <p15:clr>
            <a:srgbClr val="A4A3A4"/>
          </p15:clr>
        </p15:guide>
        <p15:guide id="6" pos="7226">
          <p15:clr>
            <a:srgbClr val="A4A3A4"/>
          </p15:clr>
        </p15:guide>
        <p15:guide id="9" orient="horz" pos="453">
          <p15:clr>
            <a:srgbClr val="A4A3A4"/>
          </p15:clr>
        </p15:guide>
        <p15:guide id="10" orient="horz" pos="687">
          <p15:clr>
            <a:srgbClr val="A4A3A4"/>
          </p15:clr>
        </p15:guide>
        <p15:guide id="12" orient="horz" pos="3997">
          <p15:clr>
            <a:srgbClr val="A4A3A4"/>
          </p15:clr>
        </p15:guide>
        <p15:guide id="13" pos="7680">
          <p15:clr>
            <a:srgbClr val="F26B43"/>
          </p15:clr>
        </p15:guide>
        <p15:guide id="14" orient="horz" pos="4320">
          <p15:clr>
            <a:srgbClr val="F26B43"/>
          </p15:clr>
        </p15:guide>
        <p15:guide id="15" orient="horz" pos="4088">
          <p15:clr>
            <a:srgbClr val="A4A3A4"/>
          </p15:clr>
        </p15:guide>
        <p15:guide id="16">
          <p15:clr>
            <a:srgbClr val="F26B43"/>
          </p15:clr>
        </p15:guide>
        <p15:guide id="17" orient="horz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 descr="Lijn met pijl: Curve in wijzerzin met effen opvulling">
            <a:extLst>
              <a:ext uri="{FF2B5EF4-FFF2-40B4-BE49-F238E27FC236}">
                <a16:creationId xmlns:a16="http://schemas.microsoft.com/office/drawing/2014/main" id="{C49F1959-861B-D799-74C6-D301A1613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221108">
            <a:off x="8931623" y="3011662"/>
            <a:ext cx="1011485" cy="1431635"/>
          </a:xfrm>
          <a:prstGeom prst="rect">
            <a:avLst/>
          </a:prstGeom>
        </p:spPr>
      </p:pic>
      <p:sp>
        <p:nvSpPr>
          <p:cNvPr id="11" name="Titel 10">
            <a:extLst>
              <a:ext uri="{FF2B5EF4-FFF2-40B4-BE49-F238E27FC236}">
                <a16:creationId xmlns:a16="http://schemas.microsoft.com/office/drawing/2014/main" id="{12379342-59CE-0FA3-A158-B5AFA57D6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64" y="104588"/>
            <a:ext cx="10753200" cy="369025"/>
          </a:xfrm>
        </p:spPr>
        <p:txBody>
          <a:bodyPr/>
          <a:lstStyle/>
          <a:p>
            <a:r>
              <a:rPr lang="nl-NL" dirty="0">
                <a:solidFill>
                  <a:schemeClr val="accent4"/>
                </a:solidFill>
              </a:rPr>
              <a:t>Sturen op MKI en CO2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7F96F22-CE43-6D99-C3F2-0051C05F6D7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t>Woonzorg Nederland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5F01BC2-28F7-597A-618E-FFC83C7F5AE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900" b="1" i="0" u="none" strike="noStrike" kern="1200" cap="none" spc="0" normalizeH="0" baseline="0" noProof="0" smtClean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Segoe UI Light" panose="020B0502040204020203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900" b="1" i="0" u="none" strike="noStrike" kern="1200" cap="none" spc="0" normalizeH="0" baseline="0" noProof="0" dirty="0">
              <a:ln>
                <a:noFill/>
              </a:ln>
              <a:solidFill>
                <a:srgbClr val="005680"/>
              </a:solidFill>
              <a:effectLst/>
              <a:uLnTx/>
              <a:uFillTx/>
              <a:latin typeface="Poppins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B3D3CAB9-E6DE-0232-0597-0D746F3338B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73127" y="1872525"/>
            <a:ext cx="3604876" cy="954566"/>
          </a:xfrm>
        </p:spPr>
        <p:txBody>
          <a:bodyPr/>
          <a:lstStyle/>
          <a:p>
            <a:pPr lvl="4"/>
            <a:r>
              <a:rPr lang="en-GB" sz="1600" dirty="0"/>
              <a:t>Jan. – Co-makers en Tsavo </a:t>
            </a:r>
            <a:r>
              <a:rPr lang="en-GB" sz="1600" dirty="0" err="1"/>
              <a:t>maken</a:t>
            </a:r>
            <a:r>
              <a:rPr lang="en-GB" sz="1600" dirty="0"/>
              <a:t> </a:t>
            </a:r>
            <a:r>
              <a:rPr lang="en-GB" sz="1600" dirty="0" err="1"/>
              <a:t>voor</a:t>
            </a:r>
            <a:r>
              <a:rPr lang="en-GB" sz="1600" dirty="0"/>
              <a:t> </a:t>
            </a:r>
            <a:r>
              <a:rPr lang="en-GB" sz="1600" dirty="0" err="1"/>
              <a:t>complexen</a:t>
            </a:r>
            <a:r>
              <a:rPr lang="en-GB" sz="1600" dirty="0"/>
              <a:t> MJOP scenario’s en </a:t>
            </a:r>
            <a:r>
              <a:rPr lang="en-GB" sz="1600" dirty="0" err="1"/>
              <a:t>projectplan</a:t>
            </a:r>
            <a:r>
              <a:rPr lang="en-GB" sz="1600" dirty="0"/>
              <a:t> scenario’s, met </a:t>
            </a:r>
            <a:r>
              <a:rPr lang="en-GB" sz="1600" dirty="0" err="1"/>
              <a:t>raming</a:t>
            </a:r>
            <a:r>
              <a:rPr lang="en-GB" sz="1600" dirty="0"/>
              <a:t> MKI en CO2</a:t>
            </a:r>
          </a:p>
          <a:p>
            <a:pPr lvl="4"/>
            <a:endParaRPr lang="en-GB" sz="1600" dirty="0"/>
          </a:p>
        </p:txBody>
      </p:sp>
      <p:sp>
        <p:nvSpPr>
          <p:cNvPr id="7" name="Tijdelijke aanduiding voor tekst 5">
            <a:extLst>
              <a:ext uri="{FF2B5EF4-FFF2-40B4-BE49-F238E27FC236}">
                <a16:creationId xmlns:a16="http://schemas.microsoft.com/office/drawing/2014/main" id="{ECE6CDF2-0ED6-C8DD-A43B-964CB766308F}"/>
              </a:ext>
            </a:extLst>
          </p:cNvPr>
          <p:cNvSpPr txBox="1">
            <a:spLocks/>
          </p:cNvSpPr>
          <p:nvPr/>
        </p:nvSpPr>
        <p:spPr>
          <a:xfrm>
            <a:off x="7371839" y="4809499"/>
            <a:ext cx="3447822" cy="8316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46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Segoe UI Light" panose="020B0502040204020203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rgbClr val="005680"/>
                </a:solidFill>
                <a:latin typeface="+mj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rabicPeriod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lphaLcPeriod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Jun. – MJOP en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projectplan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o.b.v.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gekozen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scenario, met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werkelijke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MKI en CO2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12" name="Tijdelijke aanduiding voor tekst 5">
            <a:extLst>
              <a:ext uri="{FF2B5EF4-FFF2-40B4-BE49-F238E27FC236}">
                <a16:creationId xmlns:a16="http://schemas.microsoft.com/office/drawing/2014/main" id="{A3A10D93-56DE-54EB-D79B-6C19E1235521}"/>
              </a:ext>
            </a:extLst>
          </p:cNvPr>
          <p:cNvSpPr txBox="1">
            <a:spLocks/>
          </p:cNvSpPr>
          <p:nvPr/>
        </p:nvSpPr>
        <p:spPr>
          <a:xfrm>
            <a:off x="487814" y="976569"/>
            <a:ext cx="3604876" cy="554383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>
            <a:noAutofit/>
          </a:bodyPr>
          <a:lstStyle>
            <a:lvl1pPr marL="1746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Segoe UI Light" panose="020B0502040204020203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rgbClr val="005680"/>
                </a:solidFill>
                <a:latin typeface="+mj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rabicPeriod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lphaLcPeriod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Continu: Shortlist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bijhouden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lage-milieuimpact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materialen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17" name="Tijdelijke aanduiding voor tekst 5">
            <a:extLst>
              <a:ext uri="{FF2B5EF4-FFF2-40B4-BE49-F238E27FC236}">
                <a16:creationId xmlns:a16="http://schemas.microsoft.com/office/drawing/2014/main" id="{AF819A01-DDFE-BD76-4BEA-34CC6FF9B2A1}"/>
              </a:ext>
            </a:extLst>
          </p:cNvPr>
          <p:cNvSpPr txBox="1">
            <a:spLocks/>
          </p:cNvSpPr>
          <p:nvPr/>
        </p:nvSpPr>
        <p:spPr>
          <a:xfrm>
            <a:off x="366421" y="4809499"/>
            <a:ext cx="4597369" cy="8885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46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Segoe UI Light" panose="020B0502040204020203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rgbClr val="005680"/>
                </a:solidFill>
                <a:latin typeface="+mj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rabicPeriod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lphaLcPeriod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Sept. –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Bepalen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welke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lage-milieuimpact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materialen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van shortlist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naar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EHP +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Evaluatie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raming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vs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werkelijke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MKI en CO2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18" name="Tijdelijke aanduiding voor tekst 5">
            <a:extLst>
              <a:ext uri="{FF2B5EF4-FFF2-40B4-BE49-F238E27FC236}">
                <a16:creationId xmlns:a16="http://schemas.microsoft.com/office/drawing/2014/main" id="{6F962214-4379-048D-0036-85F42C8BE836}"/>
              </a:ext>
            </a:extLst>
          </p:cNvPr>
          <p:cNvSpPr txBox="1">
            <a:spLocks/>
          </p:cNvSpPr>
          <p:nvPr/>
        </p:nvSpPr>
        <p:spPr>
          <a:xfrm>
            <a:off x="8172053" y="3409090"/>
            <a:ext cx="2905493" cy="5386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>
            <a:noAutofit/>
          </a:bodyPr>
          <a:lstStyle>
            <a:lvl1pPr marL="1746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Segoe UI Light" panose="020B0502040204020203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rgbClr val="005680"/>
                </a:solidFill>
                <a:latin typeface="+mj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rabicPeriod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lphaLcPeriod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4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&gt; </a:t>
            </a:r>
            <a:r>
              <a:rPr kumimoji="0" lang="en-GB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Lagere</a:t>
            </a: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MKI en CO2 </a:t>
            </a:r>
            <a:r>
              <a:rPr kumimoji="0" lang="en-GB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realiseren</a:t>
            </a: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dan r</a:t>
            </a:r>
            <a:r>
              <a:rPr kumimoji="0" lang="en-GB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aming</a:t>
            </a: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&lt;</a:t>
            </a:r>
          </a:p>
        </p:txBody>
      </p:sp>
      <p:sp>
        <p:nvSpPr>
          <p:cNvPr id="19" name="Tijdelijke aanduiding voor tekst 5">
            <a:extLst>
              <a:ext uri="{FF2B5EF4-FFF2-40B4-BE49-F238E27FC236}">
                <a16:creationId xmlns:a16="http://schemas.microsoft.com/office/drawing/2014/main" id="{B082C70A-33B3-74B2-BD2C-FBCC2D960F2E}"/>
              </a:ext>
            </a:extLst>
          </p:cNvPr>
          <p:cNvSpPr txBox="1">
            <a:spLocks/>
          </p:cNvSpPr>
          <p:nvPr/>
        </p:nvSpPr>
        <p:spPr>
          <a:xfrm>
            <a:off x="487814" y="1872525"/>
            <a:ext cx="4386027" cy="3690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46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Segoe UI Light" panose="020B0502040204020203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rgbClr val="005680"/>
                </a:solidFill>
                <a:latin typeface="+mj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rabicPeriod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lphaLcPeriod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Nov. – Update EHP* met MKI en CO2 +                                            MKI en CO2 targets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volgend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jaar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5680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bepalen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05680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0A4EDEA2-C6B7-F79F-8403-34A3CECA32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4238678" y="1573498"/>
            <a:ext cx="3604876" cy="3651821"/>
          </a:xfrm>
          <a:prstGeom prst="rect">
            <a:avLst/>
          </a:prstGeom>
        </p:spPr>
      </p:pic>
      <p:sp>
        <p:nvSpPr>
          <p:cNvPr id="3" name="Pijl: gebogen 2">
            <a:extLst>
              <a:ext uri="{FF2B5EF4-FFF2-40B4-BE49-F238E27FC236}">
                <a16:creationId xmlns:a16="http://schemas.microsoft.com/office/drawing/2014/main" id="{F15F653A-0EBB-D3BA-0203-5B9ABD59C3E2}"/>
              </a:ext>
            </a:extLst>
          </p:cNvPr>
          <p:cNvSpPr/>
          <p:nvPr/>
        </p:nvSpPr>
        <p:spPr>
          <a:xfrm rot="14612476" flipH="1">
            <a:off x="5866383" y="1214107"/>
            <a:ext cx="1207147" cy="633690"/>
          </a:xfrm>
          <a:prstGeom prst="bentArrow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A0D53664-2EBF-F235-DB76-939CFE69F2E9}"/>
              </a:ext>
            </a:extLst>
          </p:cNvPr>
          <p:cNvSpPr/>
          <p:nvPr/>
        </p:nvSpPr>
        <p:spPr>
          <a:xfrm>
            <a:off x="6469955" y="382559"/>
            <a:ext cx="5308187" cy="95456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Tijdelijke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kickstart: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9E72B7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2)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25% RGS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werkzaamheden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‘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duurzaam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,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tenzij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9E72B7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3)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Budgetruimte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voor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duurzame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materiaalkeuzes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10" name="Tijdelijke aanduiding voor tekst 5">
            <a:extLst>
              <a:ext uri="{FF2B5EF4-FFF2-40B4-BE49-F238E27FC236}">
                <a16:creationId xmlns:a16="http://schemas.microsoft.com/office/drawing/2014/main" id="{AD92DF3A-24B0-2B1A-E30F-5EC1C8BB6C74}"/>
              </a:ext>
            </a:extLst>
          </p:cNvPr>
          <p:cNvSpPr txBox="1">
            <a:spLocks/>
          </p:cNvSpPr>
          <p:nvPr/>
        </p:nvSpPr>
        <p:spPr>
          <a:xfrm>
            <a:off x="313653" y="6083814"/>
            <a:ext cx="3892895" cy="3690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46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Segoe UI Light" panose="020B0502040204020203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rgbClr val="005680"/>
                </a:solidFill>
                <a:latin typeface="+mj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rabicPeriod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5680"/>
              </a:buClr>
              <a:buFont typeface="+mj-lt"/>
              <a:buAutoNum type="alphaLcPeriod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D97DA2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*EHP: </a:t>
            </a:r>
            <a:r>
              <a:rPr kumimoji="0" lang="en-GB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97DA2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eenheidsprijzenlijst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D97DA2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05680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pic>
        <p:nvPicPr>
          <p:cNvPr id="13" name="Graphic 15" descr="Lijn met pijl: Curve in wijzerzin met effen opvulling">
            <a:extLst>
              <a:ext uri="{FF2B5EF4-FFF2-40B4-BE49-F238E27FC236}">
                <a16:creationId xmlns:a16="http://schemas.microsoft.com/office/drawing/2014/main" id="{93A9E532-3053-A39B-232B-B929351CD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5509">
            <a:off x="1937384" y="2879388"/>
            <a:ext cx="1011485" cy="1431635"/>
          </a:xfrm>
          <a:prstGeom prst="rect">
            <a:avLst/>
          </a:prstGeom>
        </p:spPr>
      </p:pic>
      <p:sp>
        <p:nvSpPr>
          <p:cNvPr id="14" name="Tijdelijke aanduiding voor tekst 5">
            <a:extLst>
              <a:ext uri="{FF2B5EF4-FFF2-40B4-BE49-F238E27FC236}">
                <a16:creationId xmlns:a16="http://schemas.microsoft.com/office/drawing/2014/main" id="{638CB083-2B32-050A-D04C-3610D2E19FA3}"/>
              </a:ext>
            </a:extLst>
          </p:cNvPr>
          <p:cNvSpPr txBox="1">
            <a:spLocks/>
          </p:cNvSpPr>
          <p:nvPr/>
        </p:nvSpPr>
        <p:spPr>
          <a:xfrm>
            <a:off x="1168935" y="3409090"/>
            <a:ext cx="2905493" cy="538636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vert="horz" lIns="0" tIns="0" rIns="0" bIns="0" rtlCol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4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&gt; </a:t>
            </a:r>
            <a:r>
              <a:rPr kumimoji="0" lang="en-GB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Lagere</a:t>
            </a: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MKI en CO2 in EHP dan </a:t>
            </a:r>
            <a:r>
              <a:rPr kumimoji="0" lang="en-GB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vorig</a:t>
            </a: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</a:t>
            </a:r>
            <a:r>
              <a:rPr kumimoji="0" lang="en-GB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jaar</a:t>
            </a: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417F7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&lt;</a:t>
            </a:r>
          </a:p>
        </p:txBody>
      </p:sp>
      <p:sp>
        <p:nvSpPr>
          <p:cNvPr id="15" name="Kruis 14">
            <a:extLst>
              <a:ext uri="{FF2B5EF4-FFF2-40B4-BE49-F238E27FC236}">
                <a16:creationId xmlns:a16="http://schemas.microsoft.com/office/drawing/2014/main" id="{3EAF7267-61EB-14AD-5ED6-0450F0283B8E}"/>
              </a:ext>
            </a:extLst>
          </p:cNvPr>
          <p:cNvSpPr/>
          <p:nvPr/>
        </p:nvSpPr>
        <p:spPr>
          <a:xfrm>
            <a:off x="4562370" y="6183238"/>
            <a:ext cx="401420" cy="376597"/>
          </a:xfrm>
          <a:prstGeom prst="plus">
            <a:avLst>
              <a:gd name="adj" fmla="val 40335"/>
            </a:avLst>
          </a:prstGeom>
          <a:solidFill>
            <a:srgbClr val="FFFFFF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44000" tIns="144000" rIns="144000" bIns="144000"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16" name="Tijdelijke aanduiding voor tekst 5">
            <a:extLst>
              <a:ext uri="{FF2B5EF4-FFF2-40B4-BE49-F238E27FC236}">
                <a16:creationId xmlns:a16="http://schemas.microsoft.com/office/drawing/2014/main" id="{8940154F-E8DD-156C-67F7-A4D60CFA1655}"/>
              </a:ext>
            </a:extLst>
          </p:cNvPr>
          <p:cNvSpPr txBox="1">
            <a:spLocks/>
          </p:cNvSpPr>
          <p:nvPr/>
        </p:nvSpPr>
        <p:spPr>
          <a:xfrm>
            <a:off x="5132388" y="6200840"/>
            <a:ext cx="2544388" cy="376597"/>
          </a:xfrm>
          <a:prstGeom prst="rect">
            <a:avLst/>
          </a:prstGeom>
          <a:solidFill>
            <a:srgbClr val="74C9BB"/>
          </a:solidFill>
          <a:ln w="38100">
            <a:noFill/>
          </a:ln>
        </p:spPr>
        <p:txBody>
          <a:bodyPr vert="horz" lIns="0" tIns="0" rIns="0" bIns="0" rtlCol="0" anchor="ctr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75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9E72B7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4)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Samenwerking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 GBM</a:t>
            </a:r>
          </a:p>
        </p:txBody>
      </p:sp>
      <p:sp>
        <p:nvSpPr>
          <p:cNvPr id="20" name="Tijdelijke aanduiding voor tekst 5">
            <a:extLst>
              <a:ext uri="{FF2B5EF4-FFF2-40B4-BE49-F238E27FC236}">
                <a16:creationId xmlns:a16="http://schemas.microsoft.com/office/drawing/2014/main" id="{44BA8B51-BE6E-C09A-F80E-B6FF9EB75FB2}"/>
              </a:ext>
            </a:extLst>
          </p:cNvPr>
          <p:cNvSpPr txBox="1">
            <a:spLocks/>
          </p:cNvSpPr>
          <p:nvPr/>
        </p:nvSpPr>
        <p:spPr>
          <a:xfrm>
            <a:off x="5813785" y="3240701"/>
            <a:ext cx="402457" cy="376597"/>
          </a:xfrm>
          <a:prstGeom prst="rect">
            <a:avLst/>
          </a:prstGeom>
          <a:solidFill>
            <a:srgbClr val="74C9BB"/>
          </a:solidFill>
          <a:ln w="38100">
            <a:noFill/>
          </a:ln>
        </p:spPr>
        <p:txBody>
          <a:bodyPr vert="horz" lIns="0" tIns="0" rIns="0" bIns="0" rtlCol="0" anchor="ctr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75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68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9E72B7"/>
                </a:solidFill>
                <a:effectLst/>
                <a:uLnTx/>
                <a:uFillTx/>
                <a:latin typeface="Poppins"/>
                <a:ea typeface="+mn-ea"/>
                <a:cs typeface="+mn-cs"/>
              </a:rPr>
              <a:t>1)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74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12" grpId="0" animBg="1"/>
      <p:bldP spid="17" grpId="0"/>
      <p:bldP spid="18" grpId="0" animBg="1"/>
      <p:bldP spid="19" grpId="0"/>
      <p:bldP spid="3" grpId="0" animBg="1"/>
      <p:bldP spid="8" grpId="0" animBg="1"/>
      <p:bldP spid="14" grpId="0" animBg="1"/>
      <p:bldP spid="15" grpId="0" animBg="1"/>
      <p:bldP spid="16" grpId="0" animBg="1"/>
      <p:bldP spid="20" grpId="0" animBg="1"/>
    </p:bldLst>
  </p:timing>
</p:sld>
</file>

<file path=ppt/theme/theme1.xml><?xml version="1.0" encoding="utf-8"?>
<a:theme xmlns:a="http://schemas.openxmlformats.org/drawingml/2006/main" name="Woonzorg Nederland">
  <a:themeElements>
    <a:clrScheme name="Aangepast 36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4C9BB"/>
      </a:accent1>
      <a:accent2>
        <a:srgbClr val="D97DA2"/>
      </a:accent2>
      <a:accent3>
        <a:srgbClr val="417F7F"/>
      </a:accent3>
      <a:accent4>
        <a:srgbClr val="F18700"/>
      </a:accent4>
      <a:accent5>
        <a:srgbClr val="9E72B7"/>
      </a:accent5>
      <a:accent6>
        <a:srgbClr val="C33A4F"/>
      </a:accent6>
      <a:hlink>
        <a:srgbClr val="005680"/>
      </a:hlink>
      <a:folHlink>
        <a:srgbClr val="6891A7"/>
      </a:folHlink>
    </a:clrScheme>
    <a:fontScheme name="Aangepast 7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144000" tIns="144000" rIns="144000" bIns="144000" rtlCol="0" anchor="ctr"/>
      <a:lstStyle>
        <a:defPPr algn="ctr">
          <a:lnSpc>
            <a:spcPct val="90000"/>
          </a:lnSpc>
          <a:spcBef>
            <a:spcPts val="200"/>
          </a:spcBef>
          <a:spcAft>
            <a:spcPts val="200"/>
          </a:spcAft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rnd">
          <a:solidFill>
            <a:schemeClr val="accent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Bef>
            <a:spcPts val="600"/>
          </a:spcBef>
          <a:spcAft>
            <a:spcPts val="600"/>
          </a:spcAft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54a067-0319-42c9-837c-f51a572ff459" xsi:nil="true"/>
    <lcf76f155ced4ddcb4097134ff3c332f xmlns="c5c1c810-feb6-441e-8f12-383647c69c3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47F8EAE5CBCA439A168639B2720D71" ma:contentTypeVersion="15" ma:contentTypeDescription="Een nieuw document maken." ma:contentTypeScope="" ma:versionID="51a3f19a168c973f9b21bf10e92f04c5">
  <xsd:schema xmlns:xsd="http://www.w3.org/2001/XMLSchema" xmlns:xs="http://www.w3.org/2001/XMLSchema" xmlns:p="http://schemas.microsoft.com/office/2006/metadata/properties" xmlns:ns2="c5c1c810-feb6-441e-8f12-383647c69c31" xmlns:ns3="7354a067-0319-42c9-837c-f51a572ff459" targetNamespace="http://schemas.microsoft.com/office/2006/metadata/properties" ma:root="true" ma:fieldsID="042c60f66b22c49075a19cbae2d6d4a9" ns2:_="" ns3:_="">
    <xsd:import namespace="c5c1c810-feb6-441e-8f12-383647c69c31"/>
    <xsd:import namespace="7354a067-0319-42c9-837c-f51a572ff4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1c810-feb6-441e-8f12-383647c69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d9597162-f4a2-40cb-8dc0-b265e4eb1a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54a067-0319-42c9-837c-f51a572ff45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51a71ab-f3a2-4edc-a768-a6f24ee12a6b}" ma:internalName="TaxCatchAll" ma:showField="CatchAllData" ma:web="7354a067-0319-42c9-837c-f51a572ff4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C64C45-1E18-4442-8E96-8F10AF111C57}">
  <ds:schemaRefs>
    <ds:schemaRef ds:uri="http://schemas.microsoft.com/office/2006/documentManagement/types"/>
    <ds:schemaRef ds:uri="16aebf15-c345-4631-88d6-7a477ce8609c"/>
    <ds:schemaRef ds:uri="http://purl.org/dc/elements/1.1/"/>
    <ds:schemaRef ds:uri="http://schemas.microsoft.com/office/2006/metadata/properties"/>
    <ds:schemaRef ds:uri="8b0cb15e-79cf-41ed-b595-e31b823c07b5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EC3031F-4AB9-4111-BA77-5861ADAF2B51}"/>
</file>

<file path=customXml/itemProps3.xml><?xml version="1.0" encoding="utf-8"?>
<ds:datastoreItem xmlns:ds="http://schemas.openxmlformats.org/officeDocument/2006/customXml" ds:itemID="{9A2B59F5-3FEB-429B-B106-CA38F5FBC1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141</Words>
  <Application>Microsoft Office PowerPoint</Application>
  <PresentationFormat>Breedbeeld</PresentationFormat>
  <Paragraphs>16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Poppins</vt:lpstr>
      <vt:lpstr>Segoe UI</vt:lpstr>
      <vt:lpstr>Segoe UI Light</vt:lpstr>
      <vt:lpstr>Woonzorg Nederland</vt:lpstr>
      <vt:lpstr>Sturen op MKI en CO2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Sturen op MKI en CO2</dc:title>
  <dc:creator>Lucien Palmboom</dc:creator>
  <cp:lastModifiedBy>Wim Bakker</cp:lastModifiedBy>
  <cp:revision>3</cp:revision>
  <dcterms:created xsi:type="dcterms:W3CDTF">2024-11-18T08:58:22Z</dcterms:created>
  <dcterms:modified xsi:type="dcterms:W3CDTF">2025-03-13T11:09:53Z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0x0101009447F8EAE5CBCA439A168639B2720D71</vt:lpwstr>
  </property>
  <property fmtid="{D5CDD505-2E9C-101B-9397-08002B2CF9AE}" pid="3" name="MediaServiceImageTags">
    <vt:lpwstr/>
  </property>
</Properties>
</file>